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E4E39C-CF83-42F6-8720-E08090F4EB0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FB3F4A-5AF3-4816-9CD9-7444972365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 and Medicaid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Cierra Anderson, MMAP Site Coordinator, Region 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Michigan Medicare Medicaid Assistance Program</a:t>
            </a:r>
          </a:p>
          <a:p>
            <a:r>
              <a:rPr lang="en-US" dirty="0" smtClean="0"/>
              <a:t>One of 54 State Health Insurance Assistance Programs (SHIP)</a:t>
            </a:r>
          </a:p>
          <a:p>
            <a:r>
              <a:rPr lang="en-US" dirty="0" smtClean="0"/>
              <a:t>Free counseling services</a:t>
            </a:r>
          </a:p>
          <a:p>
            <a:r>
              <a:rPr lang="en-US" dirty="0" smtClean="0"/>
              <a:t>Assistance with Medicare and Medicaid for Medicare beneficiaries</a:t>
            </a:r>
          </a:p>
          <a:p>
            <a:r>
              <a:rPr lang="en-US" b="1" dirty="0" smtClean="0"/>
              <a:t>1-800-803-7174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MMAP?</a:t>
            </a:r>
            <a:endParaRPr lang="en-US" dirty="0"/>
          </a:p>
        </p:txBody>
      </p:sp>
      <p:pic>
        <p:nvPicPr>
          <p:cNvPr id="5122" name="Picture 2" descr="CMS50thAnnLogo2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68" y="4824997"/>
            <a:ext cx="1985132" cy="199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18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2020 Medicare cost (Part A &amp; Part B)</a:t>
            </a:r>
          </a:p>
          <a:p>
            <a:r>
              <a:rPr lang="en-US" sz="3200" dirty="0" smtClean="0"/>
              <a:t>2020 Medicaid Eligibility</a:t>
            </a:r>
          </a:p>
          <a:p>
            <a:r>
              <a:rPr lang="en-US" sz="3200" dirty="0" smtClean="0"/>
              <a:t>Medicare Savings Program</a:t>
            </a:r>
          </a:p>
          <a:p>
            <a:r>
              <a:rPr lang="en-US" sz="3200" dirty="0" smtClean="0"/>
              <a:t>Extra Help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covered?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0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6" y="152400"/>
            <a:ext cx="9030194" cy="648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34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68" y="152400"/>
            <a:ext cx="8735264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1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Limit</a:t>
            </a:r>
          </a:p>
          <a:p>
            <a:pPr lvl="1"/>
            <a:r>
              <a:rPr lang="en-US" dirty="0" smtClean="0"/>
              <a:t>$1084 (single individual) </a:t>
            </a:r>
          </a:p>
          <a:p>
            <a:pPr lvl="1"/>
            <a:r>
              <a:rPr lang="en-US" dirty="0" smtClean="0"/>
              <a:t>$1457 (married couple)</a:t>
            </a:r>
          </a:p>
          <a:p>
            <a:pPr lvl="1"/>
            <a:endParaRPr lang="en-US" dirty="0"/>
          </a:p>
          <a:p>
            <a:r>
              <a:rPr lang="en-US" dirty="0" smtClean="0"/>
              <a:t>Asset Limit</a:t>
            </a:r>
          </a:p>
          <a:p>
            <a:pPr lvl="1"/>
            <a:r>
              <a:rPr lang="en-US" dirty="0" smtClean="0"/>
              <a:t>$2000 (single individual)</a:t>
            </a:r>
          </a:p>
          <a:p>
            <a:pPr lvl="1"/>
            <a:r>
              <a:rPr lang="en-US" dirty="0" smtClean="0"/>
              <a:t>$3000 (married couple)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Medicaid 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2" y="152400"/>
            <a:ext cx="9000398" cy="654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3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635"/>
            <a:ext cx="8839200" cy="675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24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2020 Medicare cost (Part A &amp; Part B)</a:t>
            </a:r>
          </a:p>
          <a:p>
            <a:r>
              <a:rPr lang="en-US" sz="3200" dirty="0" smtClean="0"/>
              <a:t>2020 Medicaid Eligibility</a:t>
            </a:r>
          </a:p>
          <a:p>
            <a:r>
              <a:rPr lang="en-US" sz="3200" dirty="0" smtClean="0"/>
              <a:t>Medicare Savings Program</a:t>
            </a:r>
          </a:p>
          <a:p>
            <a:r>
              <a:rPr lang="en-US" sz="3200" dirty="0" smtClean="0"/>
              <a:t>Extra Help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0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236</TotalTime>
  <Words>122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Medicare and Medicaid Updates</vt:lpstr>
      <vt:lpstr>What is MMAP?</vt:lpstr>
      <vt:lpstr>What will be covered?</vt:lpstr>
      <vt:lpstr>PowerPoint Presentation</vt:lpstr>
      <vt:lpstr>PowerPoint Presentation</vt:lpstr>
      <vt:lpstr>2020 Medicaid Eligibility</vt:lpstr>
      <vt:lpstr>PowerPoint Presentation</vt:lpstr>
      <vt:lpstr>PowerPoint Presentation</vt:lpstr>
      <vt:lpstr>What we covered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 and Medicaid Updates</dc:title>
  <dc:creator>Cierra Anderson</dc:creator>
  <cp:lastModifiedBy>Anne Holmes Davis</cp:lastModifiedBy>
  <cp:revision>7</cp:revision>
  <dcterms:created xsi:type="dcterms:W3CDTF">2020-07-14T16:39:59Z</dcterms:created>
  <dcterms:modified xsi:type="dcterms:W3CDTF">2020-08-16T16:42:51Z</dcterms:modified>
</cp:coreProperties>
</file>