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350" r:id="rId2"/>
    <p:sldId id="446" r:id="rId3"/>
    <p:sldId id="368" r:id="rId4"/>
    <p:sldId id="384" r:id="rId5"/>
    <p:sldId id="444" r:id="rId6"/>
    <p:sldId id="359" r:id="rId7"/>
    <p:sldId id="448" r:id="rId8"/>
    <p:sldId id="449" r:id="rId9"/>
    <p:sldId id="450" r:id="rId10"/>
    <p:sldId id="451" r:id="rId11"/>
    <p:sldId id="452" r:id="rId12"/>
    <p:sldId id="453" r:id="rId13"/>
    <p:sldId id="447" r:id="rId14"/>
    <p:sldId id="357" r:id="rId1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91E"/>
    <a:srgbClr val="7BA7BC"/>
    <a:srgbClr val="56AE7C"/>
    <a:srgbClr val="54AF7C"/>
    <a:srgbClr val="7AA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69565" autoAdjust="0"/>
  </p:normalViewPr>
  <p:slideViewPr>
    <p:cSldViewPr snapToGrid="0">
      <p:cViewPr>
        <p:scale>
          <a:sx n="76" d="100"/>
          <a:sy n="76" d="100"/>
        </p:scale>
        <p:origin x="-180" y="-16"/>
      </p:cViewPr>
      <p:guideLst>
        <p:guide orient="horz" pos="2160"/>
        <p:guide pos="3840"/>
      </p:guideLst>
    </p:cSldViewPr>
  </p:slideViewPr>
  <p:notesTextViewPr>
    <p:cViewPr>
      <p:scale>
        <a:sx n="150" d="100"/>
        <a:sy n="150" d="100"/>
      </p:scale>
      <p:origin x="0" y="0"/>
    </p:cViewPr>
  </p:notesTextViewPr>
  <p:notesViewPr>
    <p:cSldViewPr snapToGrid="0">
      <p:cViewPr varScale="1">
        <p:scale>
          <a:sx n="109" d="100"/>
          <a:sy n="109"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34.svg"/><Relationship Id="rId1" Type="http://schemas.openxmlformats.org/officeDocument/2006/relationships/image" Target="../media/image24.png"/><Relationship Id="rId6" Type="http://schemas.openxmlformats.org/officeDocument/2006/relationships/image" Target="../media/image38.svg"/><Relationship Id="rId5" Type="http://schemas.openxmlformats.org/officeDocument/2006/relationships/image" Target="../media/image26.png"/><Relationship Id="rId4" Type="http://schemas.openxmlformats.org/officeDocument/2006/relationships/image" Target="../media/image36.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svg"/><Relationship Id="rId1" Type="http://schemas.openxmlformats.org/officeDocument/2006/relationships/image" Target="../media/image28.png"/><Relationship Id="rId6" Type="http://schemas.openxmlformats.org/officeDocument/2006/relationships/image" Target="../media/image46.svg"/><Relationship Id="rId5" Type="http://schemas.openxmlformats.org/officeDocument/2006/relationships/image" Target="../media/image30.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9.svg"/><Relationship Id="rId1" Type="http://schemas.openxmlformats.org/officeDocument/2006/relationships/image" Target="../media/image32.png"/><Relationship Id="rId6" Type="http://schemas.openxmlformats.org/officeDocument/2006/relationships/image" Target="../media/image53.svg"/><Relationship Id="rId5" Type="http://schemas.openxmlformats.org/officeDocument/2006/relationships/image" Target="../media/image34.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18.png"/><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50286-85CF-40B5-AB95-D6AB3F18CBA7}" type="doc">
      <dgm:prSet loTypeId="urn:microsoft.com/office/officeart/2005/8/layout/hList7" loCatId="relationship" qsTypeId="urn:microsoft.com/office/officeart/2005/8/quickstyle/3d4" qsCatId="3D" csTypeId="urn:microsoft.com/office/officeart/2005/8/colors/accent6_1" csCatId="accent6" phldr="1"/>
      <dgm:spPr/>
      <dgm:t>
        <a:bodyPr/>
        <a:lstStyle/>
        <a:p>
          <a:endParaRPr lang="en-US"/>
        </a:p>
      </dgm:t>
    </dgm:pt>
    <dgm:pt modelId="{C98D7FCF-C9B7-4BD2-89EE-2D616498D8DE}">
      <dgm:prSet phldrT="[Text]" custT="1"/>
      <dgm:spPr/>
      <dgm:t>
        <a:bodyPr/>
        <a:lstStyle/>
        <a:p>
          <a:r>
            <a:rPr lang="en-US" sz="1800" b="1" dirty="0">
              <a:ln/>
            </a:rPr>
            <a:t>Supplemental Nutrition Assistance Program</a:t>
          </a:r>
        </a:p>
        <a:p>
          <a:r>
            <a:rPr lang="en-US" sz="1800" b="1" dirty="0">
              <a:ln/>
            </a:rPr>
            <a:t>(SNAP)</a:t>
          </a:r>
        </a:p>
      </dgm:t>
    </dgm:pt>
    <dgm:pt modelId="{5BC01AE4-8A9D-4CDA-89AB-9D9AC513357E}" type="parTrans" cxnId="{47DD7F1C-AACF-490E-B2DE-F2C03B699107}">
      <dgm:prSet/>
      <dgm:spPr/>
      <dgm:t>
        <a:bodyPr/>
        <a:lstStyle/>
        <a:p>
          <a:endParaRPr lang="en-US"/>
        </a:p>
      </dgm:t>
    </dgm:pt>
    <dgm:pt modelId="{36369BF4-EEEE-4BCE-A17E-3225CD939408}" type="sibTrans" cxnId="{47DD7F1C-AACF-490E-B2DE-F2C03B699107}">
      <dgm:prSet/>
      <dgm:spPr/>
      <dgm:t>
        <a:bodyPr/>
        <a:lstStyle/>
        <a:p>
          <a:endParaRPr lang="en-US"/>
        </a:p>
      </dgm:t>
    </dgm:pt>
    <dgm:pt modelId="{26EE88C3-4B12-4B62-A2C5-CF2863BD4ABC}">
      <dgm:prSet phldrT="[Text]"/>
      <dgm:spPr/>
      <dgm:t>
        <a:bodyPr/>
        <a:lstStyle/>
        <a:p>
          <a:r>
            <a:rPr lang="en-US" b="1" dirty="0"/>
            <a:t>Medicare Savings Program</a:t>
          </a:r>
        </a:p>
        <a:p>
          <a:r>
            <a:rPr lang="en-US" b="1" dirty="0"/>
            <a:t>(MSP)</a:t>
          </a:r>
        </a:p>
      </dgm:t>
    </dgm:pt>
    <dgm:pt modelId="{04852621-0310-4A56-BCBD-8607BB71E094}" type="parTrans" cxnId="{9E771267-AE8B-41A2-9562-8E3175B99333}">
      <dgm:prSet/>
      <dgm:spPr/>
      <dgm:t>
        <a:bodyPr/>
        <a:lstStyle/>
        <a:p>
          <a:endParaRPr lang="en-US"/>
        </a:p>
      </dgm:t>
    </dgm:pt>
    <dgm:pt modelId="{EE3F7B01-30C2-4ABE-B9BB-AF07C90B24DD}" type="sibTrans" cxnId="{9E771267-AE8B-41A2-9562-8E3175B99333}">
      <dgm:prSet/>
      <dgm:spPr/>
      <dgm:t>
        <a:bodyPr/>
        <a:lstStyle/>
        <a:p>
          <a:endParaRPr lang="en-US"/>
        </a:p>
      </dgm:t>
    </dgm:pt>
    <dgm:pt modelId="{BFFA4AE1-C517-4B10-87B5-EC8E6B8E4247}">
      <dgm:prSet phldrT="[Text]"/>
      <dgm:spPr/>
      <dgm:t>
        <a:bodyPr/>
        <a:lstStyle/>
        <a:p>
          <a:r>
            <a:rPr lang="en-US" b="1" dirty="0"/>
            <a:t>Medicaid</a:t>
          </a:r>
        </a:p>
      </dgm:t>
    </dgm:pt>
    <dgm:pt modelId="{100A67E8-1BF5-4405-956A-A2701984CA2A}" type="parTrans" cxnId="{26ED74BC-5807-43B6-B966-9F1613A7125F}">
      <dgm:prSet/>
      <dgm:spPr/>
      <dgm:t>
        <a:bodyPr/>
        <a:lstStyle/>
        <a:p>
          <a:endParaRPr lang="en-US"/>
        </a:p>
      </dgm:t>
    </dgm:pt>
    <dgm:pt modelId="{DFDBE06C-7B7B-46D0-AC31-7A43967A1AB7}" type="sibTrans" cxnId="{26ED74BC-5807-43B6-B966-9F1613A7125F}">
      <dgm:prSet/>
      <dgm:spPr/>
      <dgm:t>
        <a:bodyPr/>
        <a:lstStyle/>
        <a:p>
          <a:endParaRPr lang="en-US"/>
        </a:p>
      </dgm:t>
    </dgm:pt>
    <dgm:pt modelId="{EF0534AF-AF66-4FCF-B9A6-5245B05FE63E}">
      <dgm:prSet phldrT="[Text]"/>
      <dgm:spPr/>
      <dgm:t>
        <a:bodyPr/>
        <a:lstStyle/>
        <a:p>
          <a:r>
            <a:rPr lang="en-US" b="1" dirty="0"/>
            <a:t>Medicare Extra Help/Low Income Subsidy (LIS)</a:t>
          </a:r>
        </a:p>
      </dgm:t>
    </dgm:pt>
    <dgm:pt modelId="{E90682DE-8FDE-4BA5-A985-1C80CC9E15F0}" type="parTrans" cxnId="{A0DA6680-9687-4545-87A9-CE7EC9E39705}">
      <dgm:prSet/>
      <dgm:spPr/>
      <dgm:t>
        <a:bodyPr/>
        <a:lstStyle/>
        <a:p>
          <a:endParaRPr lang="en-US"/>
        </a:p>
      </dgm:t>
    </dgm:pt>
    <dgm:pt modelId="{A5D618C3-0091-4BBF-81A5-D4DD5A9427DE}" type="sibTrans" cxnId="{A0DA6680-9687-4545-87A9-CE7EC9E39705}">
      <dgm:prSet/>
      <dgm:spPr/>
      <dgm:t>
        <a:bodyPr/>
        <a:lstStyle/>
        <a:p>
          <a:endParaRPr lang="en-US"/>
        </a:p>
      </dgm:t>
    </dgm:pt>
    <dgm:pt modelId="{4FDD72A8-EE4C-4463-AACE-3BC53E10697F}">
      <dgm:prSet/>
      <dgm:spPr/>
      <dgm:t>
        <a:bodyPr/>
        <a:lstStyle/>
        <a:p>
          <a:r>
            <a:rPr lang="en-US" b="1" dirty="0"/>
            <a:t>State Emergency Relief</a:t>
          </a:r>
        </a:p>
        <a:p>
          <a:r>
            <a:rPr lang="en-US" b="1" dirty="0"/>
            <a:t>(SER)</a:t>
          </a:r>
        </a:p>
      </dgm:t>
    </dgm:pt>
    <dgm:pt modelId="{9734BD88-3EF1-4CE4-97DD-75FEA4BF656C}" type="parTrans" cxnId="{89EDFF03-28D3-46F4-91D2-9C1E74EFAB0A}">
      <dgm:prSet/>
      <dgm:spPr/>
      <dgm:t>
        <a:bodyPr/>
        <a:lstStyle/>
        <a:p>
          <a:endParaRPr lang="en-US"/>
        </a:p>
      </dgm:t>
    </dgm:pt>
    <dgm:pt modelId="{BB96E55F-455F-4E0C-9AAC-D93D55D71836}" type="sibTrans" cxnId="{89EDFF03-28D3-46F4-91D2-9C1E74EFAB0A}">
      <dgm:prSet/>
      <dgm:spPr/>
      <dgm:t>
        <a:bodyPr/>
        <a:lstStyle/>
        <a:p>
          <a:endParaRPr lang="en-US"/>
        </a:p>
      </dgm:t>
    </dgm:pt>
    <dgm:pt modelId="{9225AEE3-AF21-4F75-8212-C61A954C4B55}" type="pres">
      <dgm:prSet presAssocID="{45150286-85CF-40B5-AB95-D6AB3F18CBA7}" presName="Name0" presStyleCnt="0">
        <dgm:presLayoutVars>
          <dgm:dir/>
          <dgm:resizeHandles val="exact"/>
        </dgm:presLayoutVars>
      </dgm:prSet>
      <dgm:spPr/>
      <dgm:t>
        <a:bodyPr/>
        <a:lstStyle/>
        <a:p>
          <a:endParaRPr lang="en-US"/>
        </a:p>
      </dgm:t>
    </dgm:pt>
    <dgm:pt modelId="{9CFAD467-8FA6-49B4-9191-4E9582FC5C97}" type="pres">
      <dgm:prSet presAssocID="{45150286-85CF-40B5-AB95-D6AB3F18CBA7}" presName="fgShape" presStyleLbl="fgShp" presStyleIdx="0" presStyleCnt="1" custScaleY="43491"/>
      <dgm:spPr>
        <a:solidFill>
          <a:srgbClr val="56AE7C"/>
        </a:solidFill>
      </dgm:spPr>
    </dgm:pt>
    <dgm:pt modelId="{FB2EBFCC-CC31-4D9C-80B1-CAD1AE5F9DEA}" type="pres">
      <dgm:prSet presAssocID="{45150286-85CF-40B5-AB95-D6AB3F18CBA7}" presName="linComp" presStyleCnt="0"/>
      <dgm:spPr/>
    </dgm:pt>
    <dgm:pt modelId="{E1F6A778-4528-4784-B115-E440956DD389}" type="pres">
      <dgm:prSet presAssocID="{C98D7FCF-C9B7-4BD2-89EE-2D616498D8DE}" presName="compNode" presStyleCnt="0"/>
      <dgm:spPr/>
    </dgm:pt>
    <dgm:pt modelId="{96EB3DA0-AC2F-48F2-9B64-6C9665F18C24}" type="pres">
      <dgm:prSet presAssocID="{C98D7FCF-C9B7-4BD2-89EE-2D616498D8DE}" presName="bkgdShape" presStyleLbl="node1" presStyleIdx="0" presStyleCnt="5" custLinFactNeighborX="-5863" custLinFactNeighborY="-238"/>
      <dgm:spPr/>
      <dgm:t>
        <a:bodyPr/>
        <a:lstStyle/>
        <a:p>
          <a:endParaRPr lang="en-US"/>
        </a:p>
      </dgm:t>
    </dgm:pt>
    <dgm:pt modelId="{5C410079-3EB4-49E6-BFA0-3AA7E475DD69}" type="pres">
      <dgm:prSet presAssocID="{C98D7FCF-C9B7-4BD2-89EE-2D616498D8DE}" presName="nodeTx" presStyleLbl="node1" presStyleIdx="0" presStyleCnt="5">
        <dgm:presLayoutVars>
          <dgm:bulletEnabled val="1"/>
        </dgm:presLayoutVars>
      </dgm:prSet>
      <dgm:spPr/>
      <dgm:t>
        <a:bodyPr/>
        <a:lstStyle/>
        <a:p>
          <a:endParaRPr lang="en-US"/>
        </a:p>
      </dgm:t>
    </dgm:pt>
    <dgm:pt modelId="{C7EA7D45-5FEF-4A4A-8E79-621405012E89}" type="pres">
      <dgm:prSet presAssocID="{C98D7FCF-C9B7-4BD2-89EE-2D616498D8DE}" presName="invisiNode" presStyleLbl="node1" presStyleIdx="0" presStyleCnt="5"/>
      <dgm:spPr/>
    </dgm:pt>
    <dgm:pt modelId="{2245BD47-CA95-4CFB-960D-7F6950687D49}" type="pres">
      <dgm:prSet presAssocID="{C98D7FCF-C9B7-4BD2-89EE-2D616498D8DE}"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CF9526-95F3-49B7-8E0E-12F90B3BF64D}" type="pres">
      <dgm:prSet presAssocID="{36369BF4-EEEE-4BCE-A17E-3225CD939408}" presName="sibTrans" presStyleLbl="sibTrans2D1" presStyleIdx="0" presStyleCnt="0"/>
      <dgm:spPr/>
      <dgm:t>
        <a:bodyPr/>
        <a:lstStyle/>
        <a:p>
          <a:endParaRPr lang="en-US"/>
        </a:p>
      </dgm:t>
    </dgm:pt>
    <dgm:pt modelId="{7B81C790-09B2-4C0B-9849-A40F1C68AF06}" type="pres">
      <dgm:prSet presAssocID="{BFFA4AE1-C517-4B10-87B5-EC8E6B8E4247}" presName="compNode" presStyleCnt="0"/>
      <dgm:spPr/>
    </dgm:pt>
    <dgm:pt modelId="{EFAB7B68-1814-45CC-A5D0-E92923E62650}" type="pres">
      <dgm:prSet presAssocID="{BFFA4AE1-C517-4B10-87B5-EC8E6B8E4247}" presName="bkgdShape" presStyleLbl="node1" presStyleIdx="1" presStyleCnt="5" custLinFactNeighborX="-1718" custLinFactNeighborY="6421"/>
      <dgm:spPr/>
      <dgm:t>
        <a:bodyPr/>
        <a:lstStyle/>
        <a:p>
          <a:endParaRPr lang="en-US"/>
        </a:p>
      </dgm:t>
    </dgm:pt>
    <dgm:pt modelId="{3D481B1A-31E2-49A7-B162-9B2A8B9DEBC4}" type="pres">
      <dgm:prSet presAssocID="{BFFA4AE1-C517-4B10-87B5-EC8E6B8E4247}" presName="nodeTx" presStyleLbl="node1" presStyleIdx="1" presStyleCnt="5">
        <dgm:presLayoutVars>
          <dgm:bulletEnabled val="1"/>
        </dgm:presLayoutVars>
      </dgm:prSet>
      <dgm:spPr/>
      <dgm:t>
        <a:bodyPr/>
        <a:lstStyle/>
        <a:p>
          <a:endParaRPr lang="en-US"/>
        </a:p>
      </dgm:t>
    </dgm:pt>
    <dgm:pt modelId="{FF799C40-9F6B-43D9-9516-787F623B7D07}" type="pres">
      <dgm:prSet presAssocID="{BFFA4AE1-C517-4B10-87B5-EC8E6B8E4247}" presName="invisiNode" presStyleLbl="node1" presStyleIdx="1" presStyleCnt="5"/>
      <dgm:spPr/>
    </dgm:pt>
    <dgm:pt modelId="{8CDAB3D3-4289-47A8-A930-79868EC0F1EF}" type="pres">
      <dgm:prSet presAssocID="{BFFA4AE1-C517-4B10-87B5-EC8E6B8E424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742C91D-EE0E-4975-9DF0-109B2E067BE2}" type="pres">
      <dgm:prSet presAssocID="{DFDBE06C-7B7B-46D0-AC31-7A43967A1AB7}" presName="sibTrans" presStyleLbl="sibTrans2D1" presStyleIdx="0" presStyleCnt="0"/>
      <dgm:spPr/>
      <dgm:t>
        <a:bodyPr/>
        <a:lstStyle/>
        <a:p>
          <a:endParaRPr lang="en-US"/>
        </a:p>
      </dgm:t>
    </dgm:pt>
    <dgm:pt modelId="{77A37C1F-2403-4AD3-85B1-E398608F8E80}" type="pres">
      <dgm:prSet presAssocID="{26EE88C3-4B12-4B62-A2C5-CF2863BD4ABC}" presName="compNode" presStyleCnt="0"/>
      <dgm:spPr/>
    </dgm:pt>
    <dgm:pt modelId="{BEDB4A9E-3FF3-4F61-933E-ABFC8F8035C3}" type="pres">
      <dgm:prSet presAssocID="{26EE88C3-4B12-4B62-A2C5-CF2863BD4ABC}" presName="bkgdShape" presStyleLbl="node1" presStyleIdx="2" presStyleCnt="5"/>
      <dgm:spPr/>
      <dgm:t>
        <a:bodyPr/>
        <a:lstStyle/>
        <a:p>
          <a:endParaRPr lang="en-US"/>
        </a:p>
      </dgm:t>
    </dgm:pt>
    <dgm:pt modelId="{88EFAB51-1E7D-4931-909A-42C4EACECF87}" type="pres">
      <dgm:prSet presAssocID="{26EE88C3-4B12-4B62-A2C5-CF2863BD4ABC}" presName="nodeTx" presStyleLbl="node1" presStyleIdx="2" presStyleCnt="5">
        <dgm:presLayoutVars>
          <dgm:bulletEnabled val="1"/>
        </dgm:presLayoutVars>
      </dgm:prSet>
      <dgm:spPr/>
      <dgm:t>
        <a:bodyPr/>
        <a:lstStyle/>
        <a:p>
          <a:endParaRPr lang="en-US"/>
        </a:p>
      </dgm:t>
    </dgm:pt>
    <dgm:pt modelId="{5732B0AE-C54C-4F7B-A098-0E78879224A4}" type="pres">
      <dgm:prSet presAssocID="{26EE88C3-4B12-4B62-A2C5-CF2863BD4ABC}" presName="invisiNode" presStyleLbl="node1" presStyleIdx="2" presStyleCnt="5"/>
      <dgm:spPr/>
    </dgm:pt>
    <dgm:pt modelId="{572D1799-D6A1-4EBD-BE09-4F065B18D2C1}" type="pres">
      <dgm:prSet presAssocID="{26EE88C3-4B12-4B62-A2C5-CF2863BD4ABC}"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B4BA724B-C6BB-4B73-8E62-3A6696362CC7}" type="pres">
      <dgm:prSet presAssocID="{EE3F7B01-30C2-4ABE-B9BB-AF07C90B24DD}" presName="sibTrans" presStyleLbl="sibTrans2D1" presStyleIdx="0" presStyleCnt="0"/>
      <dgm:spPr/>
      <dgm:t>
        <a:bodyPr/>
        <a:lstStyle/>
        <a:p>
          <a:endParaRPr lang="en-US"/>
        </a:p>
      </dgm:t>
    </dgm:pt>
    <dgm:pt modelId="{ED177152-3064-4B09-B7E9-A30683DA1B50}" type="pres">
      <dgm:prSet presAssocID="{EF0534AF-AF66-4FCF-B9A6-5245B05FE63E}" presName="compNode" presStyleCnt="0"/>
      <dgm:spPr/>
    </dgm:pt>
    <dgm:pt modelId="{80F08984-6888-4F24-ACC0-BB335FDAB227}" type="pres">
      <dgm:prSet presAssocID="{EF0534AF-AF66-4FCF-B9A6-5245B05FE63E}" presName="bkgdShape" presStyleLbl="node1" presStyleIdx="3" presStyleCnt="5"/>
      <dgm:spPr/>
      <dgm:t>
        <a:bodyPr/>
        <a:lstStyle/>
        <a:p>
          <a:endParaRPr lang="en-US"/>
        </a:p>
      </dgm:t>
    </dgm:pt>
    <dgm:pt modelId="{DECA33F8-BDC4-4B00-B32F-CFDA2D33F9FE}" type="pres">
      <dgm:prSet presAssocID="{EF0534AF-AF66-4FCF-B9A6-5245B05FE63E}" presName="nodeTx" presStyleLbl="node1" presStyleIdx="3" presStyleCnt="5">
        <dgm:presLayoutVars>
          <dgm:bulletEnabled val="1"/>
        </dgm:presLayoutVars>
      </dgm:prSet>
      <dgm:spPr/>
      <dgm:t>
        <a:bodyPr/>
        <a:lstStyle/>
        <a:p>
          <a:endParaRPr lang="en-US"/>
        </a:p>
      </dgm:t>
    </dgm:pt>
    <dgm:pt modelId="{3B7D5BD8-D9B2-4A3B-A47C-C1F1B25903B6}" type="pres">
      <dgm:prSet presAssocID="{EF0534AF-AF66-4FCF-B9A6-5245B05FE63E}" presName="invisiNode" presStyleLbl="node1" presStyleIdx="3" presStyleCnt="5"/>
      <dgm:spPr/>
    </dgm:pt>
    <dgm:pt modelId="{23F786DE-A92E-4B2D-9596-2BF521BDDBC3}" type="pres">
      <dgm:prSet presAssocID="{EF0534AF-AF66-4FCF-B9A6-5245B05FE63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2A1D9524-9E69-443D-8920-F3226BC12B7C}" type="pres">
      <dgm:prSet presAssocID="{A5D618C3-0091-4BBF-81A5-D4DD5A9427DE}" presName="sibTrans" presStyleLbl="sibTrans2D1" presStyleIdx="0" presStyleCnt="0"/>
      <dgm:spPr/>
      <dgm:t>
        <a:bodyPr/>
        <a:lstStyle/>
        <a:p>
          <a:endParaRPr lang="en-US"/>
        </a:p>
      </dgm:t>
    </dgm:pt>
    <dgm:pt modelId="{F8826DDC-CA6B-4D47-A18A-0F449933DCC9}" type="pres">
      <dgm:prSet presAssocID="{4FDD72A8-EE4C-4463-AACE-3BC53E10697F}" presName="compNode" presStyleCnt="0"/>
      <dgm:spPr/>
    </dgm:pt>
    <dgm:pt modelId="{79A41F44-A2DE-488D-8775-D9BCFD149B0A}" type="pres">
      <dgm:prSet presAssocID="{4FDD72A8-EE4C-4463-AACE-3BC53E10697F}" presName="bkgdShape" presStyleLbl="node1" presStyleIdx="4" presStyleCnt="5"/>
      <dgm:spPr/>
      <dgm:t>
        <a:bodyPr/>
        <a:lstStyle/>
        <a:p>
          <a:endParaRPr lang="en-US"/>
        </a:p>
      </dgm:t>
    </dgm:pt>
    <dgm:pt modelId="{38440475-48B7-403B-948F-8FA93C780C72}" type="pres">
      <dgm:prSet presAssocID="{4FDD72A8-EE4C-4463-AACE-3BC53E10697F}" presName="nodeTx" presStyleLbl="node1" presStyleIdx="4" presStyleCnt="5">
        <dgm:presLayoutVars>
          <dgm:bulletEnabled val="1"/>
        </dgm:presLayoutVars>
      </dgm:prSet>
      <dgm:spPr/>
      <dgm:t>
        <a:bodyPr/>
        <a:lstStyle/>
        <a:p>
          <a:endParaRPr lang="en-US"/>
        </a:p>
      </dgm:t>
    </dgm:pt>
    <dgm:pt modelId="{47411A24-C6D8-4C7C-A2BB-545AF9637826}" type="pres">
      <dgm:prSet presAssocID="{4FDD72A8-EE4C-4463-AACE-3BC53E10697F}" presName="invisiNode" presStyleLbl="node1" presStyleIdx="4" presStyleCnt="5"/>
      <dgm:spPr/>
    </dgm:pt>
    <dgm:pt modelId="{E2CDB424-7C1B-4BDD-A8E4-456B73E763AD}" type="pres">
      <dgm:prSet presAssocID="{4FDD72A8-EE4C-4463-AACE-3BC53E10697F}"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D3C1B15D-2DFF-49E7-AAD0-8F840CA889E3}" type="presOf" srcId="{45150286-85CF-40B5-AB95-D6AB3F18CBA7}" destId="{9225AEE3-AF21-4F75-8212-C61A954C4B55}" srcOrd="0" destOrd="0" presId="urn:microsoft.com/office/officeart/2005/8/layout/hList7"/>
    <dgm:cxn modelId="{72ECE05C-4965-4952-9C98-5D8751CE8E67}" type="presOf" srcId="{26EE88C3-4B12-4B62-A2C5-CF2863BD4ABC}" destId="{88EFAB51-1E7D-4931-909A-42C4EACECF87}" srcOrd="1" destOrd="0" presId="urn:microsoft.com/office/officeart/2005/8/layout/hList7"/>
    <dgm:cxn modelId="{B56B87D7-0579-4855-BA91-9C446DE0C980}" type="presOf" srcId="{4FDD72A8-EE4C-4463-AACE-3BC53E10697F}" destId="{38440475-48B7-403B-948F-8FA93C780C72}" srcOrd="1" destOrd="0" presId="urn:microsoft.com/office/officeart/2005/8/layout/hList7"/>
    <dgm:cxn modelId="{E88EBD9C-6AFC-4AC3-B8A8-BCE8CFF904C3}" type="presOf" srcId="{A5D618C3-0091-4BBF-81A5-D4DD5A9427DE}" destId="{2A1D9524-9E69-443D-8920-F3226BC12B7C}" srcOrd="0" destOrd="0" presId="urn:microsoft.com/office/officeart/2005/8/layout/hList7"/>
    <dgm:cxn modelId="{6A345CC4-1E90-4048-AE3E-C4F976E58A4F}" type="presOf" srcId="{BFFA4AE1-C517-4B10-87B5-EC8E6B8E4247}" destId="{EFAB7B68-1814-45CC-A5D0-E92923E62650}" srcOrd="0" destOrd="0" presId="urn:microsoft.com/office/officeart/2005/8/layout/hList7"/>
    <dgm:cxn modelId="{2B7956D7-BFFF-4D52-8843-44569FFA6DA4}" type="presOf" srcId="{36369BF4-EEEE-4BCE-A17E-3225CD939408}" destId="{1CCF9526-95F3-49B7-8E0E-12F90B3BF64D}" srcOrd="0" destOrd="0" presId="urn:microsoft.com/office/officeart/2005/8/layout/hList7"/>
    <dgm:cxn modelId="{8148754D-BB38-4551-948D-3DEC13A9642A}" type="presOf" srcId="{4FDD72A8-EE4C-4463-AACE-3BC53E10697F}" destId="{79A41F44-A2DE-488D-8775-D9BCFD149B0A}" srcOrd="0" destOrd="0" presId="urn:microsoft.com/office/officeart/2005/8/layout/hList7"/>
    <dgm:cxn modelId="{89EDFF03-28D3-46F4-91D2-9C1E74EFAB0A}" srcId="{45150286-85CF-40B5-AB95-D6AB3F18CBA7}" destId="{4FDD72A8-EE4C-4463-AACE-3BC53E10697F}" srcOrd="4" destOrd="0" parTransId="{9734BD88-3EF1-4CE4-97DD-75FEA4BF656C}" sibTransId="{BB96E55F-455F-4E0C-9AAC-D93D55D71836}"/>
    <dgm:cxn modelId="{9E771267-AE8B-41A2-9562-8E3175B99333}" srcId="{45150286-85CF-40B5-AB95-D6AB3F18CBA7}" destId="{26EE88C3-4B12-4B62-A2C5-CF2863BD4ABC}" srcOrd="2" destOrd="0" parTransId="{04852621-0310-4A56-BCBD-8607BB71E094}" sibTransId="{EE3F7B01-30C2-4ABE-B9BB-AF07C90B24DD}"/>
    <dgm:cxn modelId="{A0DA6680-9687-4545-87A9-CE7EC9E39705}" srcId="{45150286-85CF-40B5-AB95-D6AB3F18CBA7}" destId="{EF0534AF-AF66-4FCF-B9A6-5245B05FE63E}" srcOrd="3" destOrd="0" parTransId="{E90682DE-8FDE-4BA5-A985-1C80CC9E15F0}" sibTransId="{A5D618C3-0091-4BBF-81A5-D4DD5A9427DE}"/>
    <dgm:cxn modelId="{2CE8B368-8AF9-4D66-8B02-36C9B4F92CA2}" type="presOf" srcId="{26EE88C3-4B12-4B62-A2C5-CF2863BD4ABC}" destId="{BEDB4A9E-3FF3-4F61-933E-ABFC8F8035C3}" srcOrd="0" destOrd="0" presId="urn:microsoft.com/office/officeart/2005/8/layout/hList7"/>
    <dgm:cxn modelId="{3931CC66-0DFE-4AE0-A969-4BDBE92228D9}" type="presOf" srcId="{EF0534AF-AF66-4FCF-B9A6-5245B05FE63E}" destId="{80F08984-6888-4F24-ACC0-BB335FDAB227}" srcOrd="0" destOrd="0" presId="urn:microsoft.com/office/officeart/2005/8/layout/hList7"/>
    <dgm:cxn modelId="{47DD7F1C-AACF-490E-B2DE-F2C03B699107}" srcId="{45150286-85CF-40B5-AB95-D6AB3F18CBA7}" destId="{C98D7FCF-C9B7-4BD2-89EE-2D616498D8DE}" srcOrd="0" destOrd="0" parTransId="{5BC01AE4-8A9D-4CDA-89AB-9D9AC513357E}" sibTransId="{36369BF4-EEEE-4BCE-A17E-3225CD939408}"/>
    <dgm:cxn modelId="{8F88F45D-C406-4C16-A7AD-46AB4D52DA27}" type="presOf" srcId="{C98D7FCF-C9B7-4BD2-89EE-2D616498D8DE}" destId="{5C410079-3EB4-49E6-BFA0-3AA7E475DD69}" srcOrd="1" destOrd="0" presId="urn:microsoft.com/office/officeart/2005/8/layout/hList7"/>
    <dgm:cxn modelId="{8383639F-528E-4266-9A79-98396528D3D9}" type="presOf" srcId="{EF0534AF-AF66-4FCF-B9A6-5245B05FE63E}" destId="{DECA33F8-BDC4-4B00-B32F-CFDA2D33F9FE}" srcOrd="1" destOrd="0" presId="urn:microsoft.com/office/officeart/2005/8/layout/hList7"/>
    <dgm:cxn modelId="{0F5B2485-8D04-4586-A147-7559EE547BE3}" type="presOf" srcId="{BFFA4AE1-C517-4B10-87B5-EC8E6B8E4247}" destId="{3D481B1A-31E2-49A7-B162-9B2A8B9DEBC4}" srcOrd="1" destOrd="0" presId="urn:microsoft.com/office/officeart/2005/8/layout/hList7"/>
    <dgm:cxn modelId="{C2076B56-9ED4-4DE8-8A9A-09E1AF5BA992}" type="presOf" srcId="{EE3F7B01-30C2-4ABE-B9BB-AF07C90B24DD}" destId="{B4BA724B-C6BB-4B73-8E62-3A6696362CC7}" srcOrd="0" destOrd="0" presId="urn:microsoft.com/office/officeart/2005/8/layout/hList7"/>
    <dgm:cxn modelId="{26ED74BC-5807-43B6-B966-9F1613A7125F}" srcId="{45150286-85CF-40B5-AB95-D6AB3F18CBA7}" destId="{BFFA4AE1-C517-4B10-87B5-EC8E6B8E4247}" srcOrd="1" destOrd="0" parTransId="{100A67E8-1BF5-4405-956A-A2701984CA2A}" sibTransId="{DFDBE06C-7B7B-46D0-AC31-7A43967A1AB7}"/>
    <dgm:cxn modelId="{D6D0A566-A2D0-4339-AD7E-6F0E93D5B335}" type="presOf" srcId="{C98D7FCF-C9B7-4BD2-89EE-2D616498D8DE}" destId="{96EB3DA0-AC2F-48F2-9B64-6C9665F18C24}" srcOrd="0" destOrd="0" presId="urn:microsoft.com/office/officeart/2005/8/layout/hList7"/>
    <dgm:cxn modelId="{4B33804A-2E0D-455B-BC7F-01EFA26B8F0E}" type="presOf" srcId="{DFDBE06C-7B7B-46D0-AC31-7A43967A1AB7}" destId="{0742C91D-EE0E-4975-9DF0-109B2E067BE2}" srcOrd="0" destOrd="0" presId="urn:microsoft.com/office/officeart/2005/8/layout/hList7"/>
    <dgm:cxn modelId="{D3FCC7AC-AE50-4EA4-A1B5-1301D69C394E}" type="presParOf" srcId="{9225AEE3-AF21-4F75-8212-C61A954C4B55}" destId="{9CFAD467-8FA6-49B4-9191-4E9582FC5C97}" srcOrd="0" destOrd="0" presId="urn:microsoft.com/office/officeart/2005/8/layout/hList7"/>
    <dgm:cxn modelId="{F9AC389F-9CF4-48BE-B436-18DBFA6FDA7E}" type="presParOf" srcId="{9225AEE3-AF21-4F75-8212-C61A954C4B55}" destId="{FB2EBFCC-CC31-4D9C-80B1-CAD1AE5F9DEA}" srcOrd="1" destOrd="0" presId="urn:microsoft.com/office/officeart/2005/8/layout/hList7"/>
    <dgm:cxn modelId="{FE80ED93-B792-4AAF-B876-F2D1F40D0A14}" type="presParOf" srcId="{FB2EBFCC-CC31-4D9C-80B1-CAD1AE5F9DEA}" destId="{E1F6A778-4528-4784-B115-E440956DD389}" srcOrd="0" destOrd="0" presId="urn:microsoft.com/office/officeart/2005/8/layout/hList7"/>
    <dgm:cxn modelId="{4AD6B7F0-1C95-4E7F-AD98-CED42642C733}" type="presParOf" srcId="{E1F6A778-4528-4784-B115-E440956DD389}" destId="{96EB3DA0-AC2F-48F2-9B64-6C9665F18C24}" srcOrd="0" destOrd="0" presId="urn:microsoft.com/office/officeart/2005/8/layout/hList7"/>
    <dgm:cxn modelId="{86567DA3-1015-4BD7-AF03-B6982E5B76AD}" type="presParOf" srcId="{E1F6A778-4528-4784-B115-E440956DD389}" destId="{5C410079-3EB4-49E6-BFA0-3AA7E475DD69}" srcOrd="1" destOrd="0" presId="urn:microsoft.com/office/officeart/2005/8/layout/hList7"/>
    <dgm:cxn modelId="{F2510029-FEE1-4A54-8F04-FD4C41B2EDA0}" type="presParOf" srcId="{E1F6A778-4528-4784-B115-E440956DD389}" destId="{C7EA7D45-5FEF-4A4A-8E79-621405012E89}" srcOrd="2" destOrd="0" presId="urn:microsoft.com/office/officeart/2005/8/layout/hList7"/>
    <dgm:cxn modelId="{BD520ECD-C896-4A98-9725-991CBCC59BBD}" type="presParOf" srcId="{E1F6A778-4528-4784-B115-E440956DD389}" destId="{2245BD47-CA95-4CFB-960D-7F6950687D49}" srcOrd="3" destOrd="0" presId="urn:microsoft.com/office/officeart/2005/8/layout/hList7"/>
    <dgm:cxn modelId="{D8973759-E962-428C-9193-FC5FB2CF25EA}" type="presParOf" srcId="{FB2EBFCC-CC31-4D9C-80B1-CAD1AE5F9DEA}" destId="{1CCF9526-95F3-49B7-8E0E-12F90B3BF64D}" srcOrd="1" destOrd="0" presId="urn:microsoft.com/office/officeart/2005/8/layout/hList7"/>
    <dgm:cxn modelId="{18129908-2B2D-46EA-9E4E-7C6F032BC436}" type="presParOf" srcId="{FB2EBFCC-CC31-4D9C-80B1-CAD1AE5F9DEA}" destId="{7B81C790-09B2-4C0B-9849-A40F1C68AF06}" srcOrd="2" destOrd="0" presId="urn:microsoft.com/office/officeart/2005/8/layout/hList7"/>
    <dgm:cxn modelId="{5B166720-B9FF-4074-A7A3-880DC2593FAD}" type="presParOf" srcId="{7B81C790-09B2-4C0B-9849-A40F1C68AF06}" destId="{EFAB7B68-1814-45CC-A5D0-E92923E62650}" srcOrd="0" destOrd="0" presId="urn:microsoft.com/office/officeart/2005/8/layout/hList7"/>
    <dgm:cxn modelId="{9D3246AA-4ED0-480D-8764-8A1D493B8A6D}" type="presParOf" srcId="{7B81C790-09B2-4C0B-9849-A40F1C68AF06}" destId="{3D481B1A-31E2-49A7-B162-9B2A8B9DEBC4}" srcOrd="1" destOrd="0" presId="urn:microsoft.com/office/officeart/2005/8/layout/hList7"/>
    <dgm:cxn modelId="{7A16C682-F726-4F37-A0F6-0E8601244045}" type="presParOf" srcId="{7B81C790-09B2-4C0B-9849-A40F1C68AF06}" destId="{FF799C40-9F6B-43D9-9516-787F623B7D07}" srcOrd="2" destOrd="0" presId="urn:microsoft.com/office/officeart/2005/8/layout/hList7"/>
    <dgm:cxn modelId="{2ADCFCD6-DE9D-40F6-AB74-88B0EC84CB8F}" type="presParOf" srcId="{7B81C790-09B2-4C0B-9849-A40F1C68AF06}" destId="{8CDAB3D3-4289-47A8-A930-79868EC0F1EF}" srcOrd="3" destOrd="0" presId="urn:microsoft.com/office/officeart/2005/8/layout/hList7"/>
    <dgm:cxn modelId="{E03A177C-9A3B-4AFD-A960-D546BBA8B4F8}" type="presParOf" srcId="{FB2EBFCC-CC31-4D9C-80B1-CAD1AE5F9DEA}" destId="{0742C91D-EE0E-4975-9DF0-109B2E067BE2}" srcOrd="3" destOrd="0" presId="urn:microsoft.com/office/officeart/2005/8/layout/hList7"/>
    <dgm:cxn modelId="{42BA1EBA-A032-48BA-8C82-D3C51B467E78}" type="presParOf" srcId="{FB2EBFCC-CC31-4D9C-80B1-CAD1AE5F9DEA}" destId="{77A37C1F-2403-4AD3-85B1-E398608F8E80}" srcOrd="4" destOrd="0" presId="urn:microsoft.com/office/officeart/2005/8/layout/hList7"/>
    <dgm:cxn modelId="{CE5EC207-0DB8-4AE7-8F00-7A138F7A3599}" type="presParOf" srcId="{77A37C1F-2403-4AD3-85B1-E398608F8E80}" destId="{BEDB4A9E-3FF3-4F61-933E-ABFC8F8035C3}" srcOrd="0" destOrd="0" presId="urn:microsoft.com/office/officeart/2005/8/layout/hList7"/>
    <dgm:cxn modelId="{767A2688-ADA1-4B0A-94D9-464557581157}" type="presParOf" srcId="{77A37C1F-2403-4AD3-85B1-E398608F8E80}" destId="{88EFAB51-1E7D-4931-909A-42C4EACECF87}" srcOrd="1" destOrd="0" presId="urn:microsoft.com/office/officeart/2005/8/layout/hList7"/>
    <dgm:cxn modelId="{980376BD-CF46-4B67-A3CD-0998425444CB}" type="presParOf" srcId="{77A37C1F-2403-4AD3-85B1-E398608F8E80}" destId="{5732B0AE-C54C-4F7B-A098-0E78879224A4}" srcOrd="2" destOrd="0" presId="urn:microsoft.com/office/officeart/2005/8/layout/hList7"/>
    <dgm:cxn modelId="{9EB288A2-47E6-4F8D-BFA9-33C7A26E1953}" type="presParOf" srcId="{77A37C1F-2403-4AD3-85B1-E398608F8E80}" destId="{572D1799-D6A1-4EBD-BE09-4F065B18D2C1}" srcOrd="3" destOrd="0" presId="urn:microsoft.com/office/officeart/2005/8/layout/hList7"/>
    <dgm:cxn modelId="{5141E9D2-26A8-400A-9D13-0C1603B828C0}" type="presParOf" srcId="{FB2EBFCC-CC31-4D9C-80B1-CAD1AE5F9DEA}" destId="{B4BA724B-C6BB-4B73-8E62-3A6696362CC7}" srcOrd="5" destOrd="0" presId="urn:microsoft.com/office/officeart/2005/8/layout/hList7"/>
    <dgm:cxn modelId="{EC22D1C6-D89C-4B05-9D53-EB1916D4B87E}" type="presParOf" srcId="{FB2EBFCC-CC31-4D9C-80B1-CAD1AE5F9DEA}" destId="{ED177152-3064-4B09-B7E9-A30683DA1B50}" srcOrd="6" destOrd="0" presId="urn:microsoft.com/office/officeart/2005/8/layout/hList7"/>
    <dgm:cxn modelId="{A53C7B91-3CF8-4803-8637-710E18B1E2A2}" type="presParOf" srcId="{ED177152-3064-4B09-B7E9-A30683DA1B50}" destId="{80F08984-6888-4F24-ACC0-BB335FDAB227}" srcOrd="0" destOrd="0" presId="urn:microsoft.com/office/officeart/2005/8/layout/hList7"/>
    <dgm:cxn modelId="{F7697E31-D688-4241-BC52-3F4B2FDFF7D2}" type="presParOf" srcId="{ED177152-3064-4B09-B7E9-A30683DA1B50}" destId="{DECA33F8-BDC4-4B00-B32F-CFDA2D33F9FE}" srcOrd="1" destOrd="0" presId="urn:microsoft.com/office/officeart/2005/8/layout/hList7"/>
    <dgm:cxn modelId="{C196C0BF-A51A-4DD7-822D-E919BF402E0E}" type="presParOf" srcId="{ED177152-3064-4B09-B7E9-A30683DA1B50}" destId="{3B7D5BD8-D9B2-4A3B-A47C-C1F1B25903B6}" srcOrd="2" destOrd="0" presId="urn:microsoft.com/office/officeart/2005/8/layout/hList7"/>
    <dgm:cxn modelId="{855B2E75-7C51-4077-BB67-2849676C0436}" type="presParOf" srcId="{ED177152-3064-4B09-B7E9-A30683DA1B50}" destId="{23F786DE-A92E-4B2D-9596-2BF521BDDBC3}" srcOrd="3" destOrd="0" presId="urn:microsoft.com/office/officeart/2005/8/layout/hList7"/>
    <dgm:cxn modelId="{21CCE416-EC65-4D8E-A217-30C3E8B23658}" type="presParOf" srcId="{FB2EBFCC-CC31-4D9C-80B1-CAD1AE5F9DEA}" destId="{2A1D9524-9E69-443D-8920-F3226BC12B7C}" srcOrd="7" destOrd="0" presId="urn:microsoft.com/office/officeart/2005/8/layout/hList7"/>
    <dgm:cxn modelId="{2DC98A53-9AC1-4AC1-9B14-8114902101EA}" type="presParOf" srcId="{FB2EBFCC-CC31-4D9C-80B1-CAD1AE5F9DEA}" destId="{F8826DDC-CA6B-4D47-A18A-0F449933DCC9}" srcOrd="8" destOrd="0" presId="urn:microsoft.com/office/officeart/2005/8/layout/hList7"/>
    <dgm:cxn modelId="{D29FC881-6FE0-4364-BC98-656B41BB8B17}" type="presParOf" srcId="{F8826DDC-CA6B-4D47-A18A-0F449933DCC9}" destId="{79A41F44-A2DE-488D-8775-D9BCFD149B0A}" srcOrd="0" destOrd="0" presId="urn:microsoft.com/office/officeart/2005/8/layout/hList7"/>
    <dgm:cxn modelId="{086C92BA-9390-4404-9BC8-9D52EF300429}" type="presParOf" srcId="{F8826DDC-CA6B-4D47-A18A-0F449933DCC9}" destId="{38440475-48B7-403B-948F-8FA93C780C72}" srcOrd="1" destOrd="0" presId="urn:microsoft.com/office/officeart/2005/8/layout/hList7"/>
    <dgm:cxn modelId="{AC5A980C-9187-40DB-92EE-CFF91B241A43}" type="presParOf" srcId="{F8826DDC-CA6B-4D47-A18A-0F449933DCC9}" destId="{47411A24-C6D8-4C7C-A2BB-545AF9637826}" srcOrd="2" destOrd="0" presId="urn:microsoft.com/office/officeart/2005/8/layout/hList7"/>
    <dgm:cxn modelId="{4C8F4089-2C19-4543-AA5D-77C5366442AB}" type="presParOf" srcId="{F8826DDC-CA6B-4D47-A18A-0F449933DCC9}" destId="{E2CDB424-7C1B-4BDD-A8E4-456B73E763A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3d2" qsCatId="3D" csTypeId="urn:microsoft.com/office/officeart/2005/8/colors/accent6_1" csCatId="accent6" phldr="1"/>
      <dgm:spPr/>
      <dgm:t>
        <a:bodyPr/>
        <a:lstStyle/>
        <a:p>
          <a:endParaRPr lang="en-US"/>
        </a:p>
      </dgm:t>
    </dgm:pt>
    <dgm:pt modelId="{43244B9B-B0B2-40D6-BFF3-59DF55B9A479}">
      <dgm:prSet phldrT="[Text]" custT="1"/>
      <dgm:spPr/>
      <dgm:t>
        <a:bodyPr/>
        <a:lstStyle/>
        <a:p>
          <a:r>
            <a:rPr lang="en-US" sz="1800" b="1" dirty="0"/>
            <a:t>Assets</a:t>
          </a:r>
        </a:p>
      </dgm:t>
    </dgm:pt>
    <dgm:pt modelId="{78A76A61-F244-4BDB-82DB-194F719CCBC5}" type="parTrans" cxnId="{A2263894-4E26-4217-B772-C45A9E38533A}">
      <dgm:prSet/>
      <dgm:spPr/>
      <dgm:t>
        <a:bodyPr/>
        <a:lstStyle/>
        <a:p>
          <a:endParaRPr lang="en-US"/>
        </a:p>
      </dgm:t>
    </dgm:pt>
    <dgm:pt modelId="{4600F4AD-0240-40F5-9449-67735E7434AC}" type="sibTrans" cxnId="{A2263894-4E26-4217-B772-C45A9E38533A}">
      <dgm:prSet/>
      <dgm:spPr/>
      <dgm:t>
        <a:bodyPr/>
        <a:lstStyle/>
        <a:p>
          <a:endParaRPr lang="en-US"/>
        </a:p>
      </dgm:t>
    </dgm:pt>
    <dgm:pt modelId="{D63349E2-C5D0-4AC1-8A64-7C800289F907}">
      <dgm:prSet custT="1"/>
      <dgm:spPr>
        <a:solidFill>
          <a:srgbClr val="56AE7C"/>
        </a:solidFill>
      </dgm:spPr>
      <dgm:t>
        <a:bodyPr anchor="ctr" anchorCtr="1"/>
        <a:lstStyle/>
        <a:p>
          <a:r>
            <a:rPr lang="en-US" sz="1800" b="1" dirty="0"/>
            <a:t>Household</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35F360D4-5CAF-4D66-9AD2-E62D058AB288}">
      <dgm:prSet custT="1"/>
      <dgm:spPr>
        <a:solidFill>
          <a:srgbClr val="56AE7C"/>
        </a:solidFill>
      </dgm:spPr>
      <dgm:t>
        <a:bodyPr/>
        <a:lstStyle/>
        <a:p>
          <a:r>
            <a:rPr lang="en-US" sz="1800" dirty="0"/>
            <a:t>Gross Income either 130% or  200 % of FPL</a:t>
          </a:r>
        </a:p>
      </dgm:t>
    </dgm:pt>
    <dgm:pt modelId="{EBC2E282-E9DA-4177-8024-5C861A8037B1}" type="parTrans" cxnId="{34D1CF6C-3127-4CB3-93A8-78DF38E569F0}">
      <dgm:prSet/>
      <dgm:spPr/>
      <dgm:t>
        <a:bodyPr/>
        <a:lstStyle/>
        <a:p>
          <a:endParaRPr lang="en-US"/>
        </a:p>
      </dgm:t>
    </dgm:pt>
    <dgm:pt modelId="{C95FA85B-9515-4641-803C-A019209B6D6A}" type="sibTrans" cxnId="{34D1CF6C-3127-4CB3-93A8-78DF38E569F0}">
      <dgm:prSet/>
      <dgm:spPr/>
      <dgm:t>
        <a:bodyPr/>
        <a:lstStyle/>
        <a:p>
          <a:endParaRPr lang="en-US"/>
        </a:p>
      </dgm:t>
    </dgm:pt>
    <dgm:pt modelId="{BC9A982A-D841-4DFD-A746-B82030A72642}">
      <dgm:prSet custT="1"/>
      <dgm:spPr/>
      <dgm:t>
        <a:bodyPr/>
        <a:lstStyle/>
        <a:p>
          <a:r>
            <a:rPr lang="en-US" sz="1800" dirty="0"/>
            <a:t>15,000</a:t>
          </a:r>
        </a:p>
      </dgm:t>
    </dgm:pt>
    <dgm:pt modelId="{6E3321F3-9ADA-4752-B747-46942B76C6AB}" type="parTrans" cxnId="{427C9CEF-C483-49AC-BE1C-D8593E023E19}">
      <dgm:prSet/>
      <dgm:spPr/>
      <dgm:t>
        <a:bodyPr/>
        <a:lstStyle/>
        <a:p>
          <a:endParaRPr lang="en-US"/>
        </a:p>
      </dgm:t>
    </dgm:pt>
    <dgm:pt modelId="{C34D4DF0-6569-4CFD-8F02-C942AE8CDBF2}" type="sibTrans" cxnId="{427C9CEF-C483-49AC-BE1C-D8593E023E19}">
      <dgm:prSet/>
      <dgm:spPr/>
      <dgm:t>
        <a:bodyPr/>
        <a:lstStyle/>
        <a:p>
          <a:endParaRPr lang="en-US"/>
        </a:p>
      </dgm:t>
    </dgm:pt>
    <dgm:pt modelId="{2015F93E-7429-4F13-963D-D0732E59C109}">
      <dgm:prSet custT="1"/>
      <dgm:spPr>
        <a:solidFill>
          <a:srgbClr val="56AE7C"/>
        </a:solidFill>
      </dgm:spPr>
      <dgm:t>
        <a:bodyPr anchor="ctr" anchorCtr="1"/>
        <a:lstStyle/>
        <a:p>
          <a:r>
            <a:rPr lang="en-US" sz="1800" dirty="0"/>
            <a:t>live together and purchases and prepares meals together</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286B19B5-C51A-4AAF-BCD7-ADDB8E34AFC2}">
      <dgm:prSet custT="1"/>
      <dgm:spPr/>
      <dgm:t>
        <a:bodyPr anchor="t"/>
        <a:lstStyle/>
        <a:p>
          <a:r>
            <a:rPr lang="en-US" sz="1800" b="1" dirty="0"/>
            <a:t>Expenses</a:t>
          </a:r>
        </a:p>
      </dgm:t>
    </dgm:pt>
    <dgm:pt modelId="{39860E19-9371-46C6-A4DD-3ACFDC320ADF}" type="parTrans" cxnId="{D9E4709B-E35D-46AB-AB62-909CE5DE08D5}">
      <dgm:prSet/>
      <dgm:spPr/>
      <dgm:t>
        <a:bodyPr/>
        <a:lstStyle/>
        <a:p>
          <a:endParaRPr lang="en-US"/>
        </a:p>
      </dgm:t>
    </dgm:pt>
    <dgm:pt modelId="{BD960B83-7BF9-4E71-9275-A7731BE0F8F2}" type="sibTrans" cxnId="{D9E4709B-E35D-46AB-AB62-909CE5DE08D5}">
      <dgm:prSet/>
      <dgm:spPr/>
      <dgm:t>
        <a:bodyPr/>
        <a:lstStyle/>
        <a:p>
          <a:endParaRPr lang="en-US"/>
        </a:p>
      </dgm:t>
    </dgm:pt>
    <dgm:pt modelId="{669BCC5E-168C-48A7-9BB0-D2A0E22E41AB}">
      <dgm:prSet custT="1"/>
      <dgm:spPr>
        <a:solidFill>
          <a:srgbClr val="56AE7C"/>
        </a:solidFill>
      </dgm:spPr>
      <dgm:t>
        <a:bodyPr/>
        <a:lstStyle/>
        <a:p>
          <a:r>
            <a:rPr lang="en-US" sz="1800" b="1" dirty="0"/>
            <a:t>Income</a:t>
          </a:r>
        </a:p>
      </dgm:t>
    </dgm:pt>
    <dgm:pt modelId="{61C6FF8B-4FE0-41C1-8B06-5C79146C3736}" type="parTrans" cxnId="{FE54BBCB-8C4C-429A-AF8B-F367C7A61000}">
      <dgm:prSet/>
      <dgm:spPr/>
      <dgm:t>
        <a:bodyPr/>
        <a:lstStyle/>
        <a:p>
          <a:endParaRPr lang="en-US"/>
        </a:p>
      </dgm:t>
    </dgm:pt>
    <dgm:pt modelId="{940FCC9F-8B8B-45CF-9E71-0102FCB52DD4}" type="sibTrans" cxnId="{FE54BBCB-8C4C-429A-AF8B-F367C7A61000}">
      <dgm:prSet/>
      <dgm:spPr/>
      <dgm:t>
        <a:bodyPr/>
        <a:lstStyle/>
        <a:p>
          <a:endParaRPr lang="en-US"/>
        </a:p>
      </dgm:t>
    </dgm:pt>
    <dgm:pt modelId="{E21CE524-8E2E-4A37-BAB7-AA348941B260}">
      <dgm:prSet custT="1"/>
      <dgm:spPr/>
      <dgm:t>
        <a:bodyPr/>
        <a:lstStyle/>
        <a:p>
          <a:r>
            <a:rPr lang="en-US" sz="1800" dirty="0"/>
            <a:t>Allowable deductions</a:t>
          </a:r>
        </a:p>
      </dgm:t>
    </dgm:pt>
    <dgm:pt modelId="{8219B29F-9FA3-430B-A54F-31621C3D61EB}" type="sibTrans" cxnId="{1FBBE0E7-2A48-4730-AB3C-F0D018C01CB7}">
      <dgm:prSet/>
      <dgm:spPr/>
      <dgm:t>
        <a:bodyPr/>
        <a:lstStyle/>
        <a:p>
          <a:endParaRPr lang="en-US"/>
        </a:p>
      </dgm:t>
    </dgm:pt>
    <dgm:pt modelId="{064DDEEE-DC8C-4CE8-B1A1-1FFAD08772BB}" type="parTrans" cxnId="{1FBBE0E7-2A48-4730-AB3C-F0D018C01CB7}">
      <dgm:prSet/>
      <dgm:spPr/>
      <dgm:t>
        <a:bodyPr/>
        <a:lstStyle/>
        <a:p>
          <a:endParaRPr lang="en-US"/>
        </a:p>
      </dgm:t>
    </dgm:pt>
    <dgm:pt modelId="{ED1B7834-486E-4D7A-9CCA-CD49C8DA802E}">
      <dgm:prSet custT="1"/>
      <dgm:spPr>
        <a:solidFill>
          <a:srgbClr val="56AE7C"/>
        </a:solidFill>
      </dgm:spPr>
      <dgm:t>
        <a:bodyPr/>
        <a:lstStyle/>
        <a:p>
          <a:r>
            <a:rPr lang="en-US" sz="1800" dirty="0"/>
            <a:t>Net income of 100 % FPL</a:t>
          </a:r>
        </a:p>
      </dgm:t>
    </dgm:pt>
    <dgm:pt modelId="{EE925E42-DF5F-4493-81AB-C980577E801E}" type="parTrans" cxnId="{FE8CDD2B-6C1E-4D9A-85DA-779D8E7CA60D}">
      <dgm:prSet/>
      <dgm:spPr/>
      <dgm:t>
        <a:bodyPr/>
        <a:lstStyle/>
        <a:p>
          <a:endParaRPr lang="en-US"/>
        </a:p>
      </dgm:t>
    </dgm:pt>
    <dgm:pt modelId="{CE58AC82-EF6E-41C4-92EA-1BE5C6B7C597}" type="sibTrans" cxnId="{FE8CDD2B-6C1E-4D9A-85DA-779D8E7CA60D}">
      <dgm:prSet/>
      <dgm:spPr/>
      <dgm:t>
        <a:bodyPr/>
        <a:lstStyle/>
        <a:p>
          <a:endParaRPr lang="en-US"/>
        </a:p>
      </dgm:t>
    </dgm:pt>
    <dgm:pt modelId="{970E6EEA-F773-4EDA-BCE7-0BB0C9F15FCE}">
      <dgm:prSet custT="1"/>
      <dgm:spPr>
        <a:solidFill>
          <a:srgbClr val="56AE7C"/>
        </a:solidFill>
      </dgm:spPr>
      <dgm:t>
        <a:bodyPr/>
        <a:lstStyle/>
        <a:p>
          <a:r>
            <a:rPr lang="en-US" sz="1800" b="1" dirty="0"/>
            <a:t>Citizenship</a:t>
          </a:r>
        </a:p>
      </dgm:t>
    </dgm:pt>
    <dgm:pt modelId="{6F35020D-52D6-4BFF-9E0E-CF615112F34F}" type="sibTrans" cxnId="{961D25F8-608F-451E-8CF4-F22FD753913E}">
      <dgm:prSet/>
      <dgm:spPr/>
      <dgm:t>
        <a:bodyPr/>
        <a:lstStyle/>
        <a:p>
          <a:endParaRPr lang="en-US"/>
        </a:p>
      </dgm:t>
    </dgm:pt>
    <dgm:pt modelId="{85DE8BDA-40B7-4CE7-87D5-B71EB11148D1}" type="parTrans" cxnId="{961D25F8-608F-451E-8CF4-F22FD753913E}">
      <dgm:prSet/>
      <dgm:spPr/>
      <dgm:t>
        <a:bodyPr/>
        <a:lstStyle/>
        <a:p>
          <a:endParaRPr lang="en-US"/>
        </a:p>
      </dgm:t>
    </dgm:pt>
    <dgm:pt modelId="{D83D64CF-03E1-4CED-BF8B-80A4E1648E7E}">
      <dgm:prSet custT="1"/>
      <dgm:spPr>
        <a:solidFill>
          <a:srgbClr val="56AE7C"/>
        </a:solidFill>
      </dgm:spPr>
      <dgm:t>
        <a:bodyPr/>
        <a:lstStyle/>
        <a:p>
          <a:r>
            <a:rPr lang="en-US" sz="1800" dirty="0"/>
            <a:t>Citizenship or certain eligible status</a:t>
          </a:r>
        </a:p>
      </dgm:t>
    </dgm:pt>
    <dgm:pt modelId="{EDEDCC78-247A-4804-B7AD-766618D2D474}" type="sibTrans" cxnId="{1641AE6B-4689-4FB5-9180-411C00AA268F}">
      <dgm:prSet/>
      <dgm:spPr/>
      <dgm:t>
        <a:bodyPr/>
        <a:lstStyle/>
        <a:p>
          <a:endParaRPr lang="en-US"/>
        </a:p>
      </dgm:t>
    </dgm:pt>
    <dgm:pt modelId="{9249B777-EF28-4510-856F-15B207F8841B}" type="parTrans" cxnId="{1641AE6B-4689-4FB5-9180-411C00AA268F}">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t>
        <a:bodyPr/>
        <a:lstStyle/>
        <a:p>
          <a:endParaRPr lang="en-US"/>
        </a:p>
      </dgm:t>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ect">
          <a:avLst/>
        </a:prstGeom>
        <a:solidFill>
          <a:srgbClr val="56AE7C"/>
        </a:solidFill>
      </dgm:spPr>
    </dgm:pt>
    <dgm:pt modelId="{72BE6931-34DF-4A5B-9D74-5A5347DCCB63}" type="pres">
      <dgm:prSet presAssocID="{C0C79353-B289-4B15-8F97-A4A385314329}" presName="linComp" presStyleCnt="0"/>
      <dgm:spPr/>
    </dgm:pt>
    <dgm:pt modelId="{8B822206-0415-448D-962E-30A8A53D9228}" type="pres">
      <dgm:prSet presAssocID="{970E6EEA-F773-4EDA-BCE7-0BB0C9F15FCE}" presName="compNode" presStyleCnt="0"/>
      <dgm:spPr/>
    </dgm:pt>
    <dgm:pt modelId="{161FF313-C0E6-45D9-BF5B-F6CDCB15103D}" type="pres">
      <dgm:prSet presAssocID="{970E6EEA-F773-4EDA-BCE7-0BB0C9F15FCE}" presName="bkgdShape" presStyleLbl="node1" presStyleIdx="0" presStyleCnt="5" custLinFactNeighborX="4764" custLinFactNeighborY="-30180"/>
      <dgm:spPr/>
      <dgm:t>
        <a:bodyPr/>
        <a:lstStyle/>
        <a:p>
          <a:endParaRPr lang="en-US"/>
        </a:p>
      </dgm:t>
    </dgm:pt>
    <dgm:pt modelId="{D9B5B1AF-366B-46E8-AD4F-5473F5C4C9AA}" type="pres">
      <dgm:prSet presAssocID="{970E6EEA-F773-4EDA-BCE7-0BB0C9F15FCE}" presName="nodeTx" presStyleLbl="node1" presStyleIdx="0" presStyleCnt="5">
        <dgm:presLayoutVars>
          <dgm:bulletEnabled val="1"/>
        </dgm:presLayoutVars>
      </dgm:prSet>
      <dgm:spPr/>
      <dgm:t>
        <a:bodyPr/>
        <a:lstStyle/>
        <a:p>
          <a:endParaRPr lang="en-US"/>
        </a:p>
      </dgm:t>
    </dgm:pt>
    <dgm:pt modelId="{E529E029-23D9-416D-8888-C9AC8CB46C1D}" type="pres">
      <dgm:prSet presAssocID="{970E6EEA-F773-4EDA-BCE7-0BB0C9F15FCE}" presName="invisiNode" presStyleLbl="node1" presStyleIdx="0" presStyleCnt="5"/>
      <dgm:spPr/>
    </dgm:pt>
    <dgm:pt modelId="{5E5EB0F4-4AE4-49EF-BB8E-B77CED6027F9}" type="pres">
      <dgm:prSet presAssocID="{970E6EEA-F773-4EDA-BCE7-0BB0C9F15FC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solidFill>
            <a:srgbClr val="56AE7C"/>
          </a:solidFill>
        </a:ln>
      </dgm:spPr>
      <dgm:t>
        <a:bodyPr/>
        <a:lstStyle/>
        <a:p>
          <a:endParaRPr lang="en-US"/>
        </a:p>
      </dgm:t>
      <dgm:extLst>
        <a:ext uri="{E40237B7-FDA0-4F09-8148-C483321AD2D9}">
          <dgm14:cNvPr xmlns:dgm14="http://schemas.microsoft.com/office/drawing/2010/diagram" id="0" name="" descr="Earth globe Americas"/>
        </a:ext>
      </dgm:extLst>
    </dgm:pt>
    <dgm:pt modelId="{94DB31C2-1F89-4A2D-A4C8-68D227956737}" type="pres">
      <dgm:prSet presAssocID="{6F35020D-52D6-4BFF-9E0E-CF615112F34F}" presName="sibTrans" presStyleLbl="sibTrans2D1" presStyleIdx="0" presStyleCnt="0"/>
      <dgm:spPr/>
      <dgm:t>
        <a:bodyPr/>
        <a:lstStyle/>
        <a:p>
          <a:endParaRPr lang="en-US"/>
        </a:p>
      </dgm:t>
    </dgm:pt>
    <dgm:pt modelId="{41EB13EB-723A-4630-8212-C7C730351490}" type="pres">
      <dgm:prSet presAssocID="{286B19B5-C51A-4AAF-BCD7-ADDB8E34AFC2}" presName="compNode" presStyleCnt="0"/>
      <dgm:spPr/>
    </dgm:pt>
    <dgm:pt modelId="{BD59CDA9-7B54-495D-BF8B-32A61EF15BB6}" type="pres">
      <dgm:prSet presAssocID="{286B19B5-C51A-4AAF-BCD7-ADDB8E34AFC2}" presName="bkgdShape" presStyleLbl="node1" presStyleIdx="1" presStyleCnt="5"/>
      <dgm:spPr/>
      <dgm:t>
        <a:bodyPr/>
        <a:lstStyle/>
        <a:p>
          <a:endParaRPr lang="en-US"/>
        </a:p>
      </dgm:t>
    </dgm:pt>
    <dgm:pt modelId="{AA7A7847-ED1F-4D01-AC77-62DC6EA05FE0}" type="pres">
      <dgm:prSet presAssocID="{286B19B5-C51A-4AAF-BCD7-ADDB8E34AFC2}" presName="nodeTx" presStyleLbl="node1" presStyleIdx="1" presStyleCnt="5">
        <dgm:presLayoutVars>
          <dgm:bulletEnabled val="1"/>
        </dgm:presLayoutVars>
      </dgm:prSet>
      <dgm:spPr/>
      <dgm:t>
        <a:bodyPr/>
        <a:lstStyle/>
        <a:p>
          <a:endParaRPr lang="en-US"/>
        </a:p>
      </dgm:t>
    </dgm:pt>
    <dgm:pt modelId="{B0AA635D-4CE1-4F2F-B560-4F37D709A58D}" type="pres">
      <dgm:prSet presAssocID="{286B19B5-C51A-4AAF-BCD7-ADDB8E34AFC2}" presName="invisiNode" presStyleLbl="node1" presStyleIdx="1" presStyleCnt="5"/>
      <dgm:spPr/>
    </dgm:pt>
    <dgm:pt modelId="{062E5758-C72D-4D00-B543-09E6A7EEC265}" type="pres">
      <dgm:prSet presAssocID="{286B19B5-C51A-4AAF-BCD7-ADDB8E34AFC2}"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solidFill>
            <a:srgbClr val="56AE7C"/>
          </a:solidFill>
        </a:ln>
      </dgm:spPr>
      <dgm:t>
        <a:bodyPr/>
        <a:lstStyle/>
        <a:p>
          <a:endParaRPr lang="en-US"/>
        </a:p>
      </dgm:t>
      <dgm:extLst>
        <a:ext uri="{E40237B7-FDA0-4F09-8148-C483321AD2D9}">
          <dgm14:cNvPr xmlns:dgm14="http://schemas.microsoft.com/office/drawing/2010/diagram" id="0" name="" descr="Medical"/>
        </a:ext>
      </dgm:extLst>
    </dgm:pt>
    <dgm:pt modelId="{CD995416-ADB8-42E9-97CB-C39A5EA8417F}" type="pres">
      <dgm:prSet presAssocID="{BD960B83-7BF9-4E71-9275-A7731BE0F8F2}" presName="sibTrans" presStyleLbl="sibTrans2D1" presStyleIdx="0" presStyleCnt="0"/>
      <dgm:spPr/>
      <dgm:t>
        <a:bodyPr/>
        <a:lstStyle/>
        <a:p>
          <a:endParaRPr lang="en-US"/>
        </a:p>
      </dgm:t>
    </dgm:pt>
    <dgm:pt modelId="{8BD82D03-347B-42E2-914D-B1DD989D2242}" type="pres">
      <dgm:prSet presAssocID="{669BCC5E-168C-48A7-9BB0-D2A0E22E41AB}" presName="compNode" presStyleCnt="0"/>
      <dgm:spPr/>
    </dgm:pt>
    <dgm:pt modelId="{845EF960-B295-43E4-8CEA-1BED13636CB7}" type="pres">
      <dgm:prSet presAssocID="{669BCC5E-168C-48A7-9BB0-D2A0E22E41AB}" presName="bkgdShape" presStyleLbl="node1" presStyleIdx="2" presStyleCnt="5" custLinFactNeighborX="1648" custLinFactNeighborY="101"/>
      <dgm:spPr/>
      <dgm:t>
        <a:bodyPr/>
        <a:lstStyle/>
        <a:p>
          <a:endParaRPr lang="en-US"/>
        </a:p>
      </dgm:t>
    </dgm:pt>
    <dgm:pt modelId="{7C495B4D-8A87-4268-870C-38E6704A0A39}" type="pres">
      <dgm:prSet presAssocID="{669BCC5E-168C-48A7-9BB0-D2A0E22E41AB}" presName="nodeTx" presStyleLbl="node1" presStyleIdx="2" presStyleCnt="5">
        <dgm:presLayoutVars>
          <dgm:bulletEnabled val="1"/>
        </dgm:presLayoutVars>
      </dgm:prSet>
      <dgm:spPr/>
      <dgm:t>
        <a:bodyPr/>
        <a:lstStyle/>
        <a:p>
          <a:endParaRPr lang="en-US"/>
        </a:p>
      </dgm:t>
    </dgm:pt>
    <dgm:pt modelId="{581841F0-6FB6-4A6E-95F4-35381AAFCDC1}" type="pres">
      <dgm:prSet presAssocID="{669BCC5E-168C-48A7-9BB0-D2A0E22E41AB}" presName="invisiNode" presStyleLbl="node1" presStyleIdx="2" presStyleCnt="5"/>
      <dgm:spPr/>
    </dgm:pt>
    <dgm:pt modelId="{96A502B0-8960-4075-8C4F-5BC5AA921C5C}" type="pres">
      <dgm:prSet presAssocID="{669BCC5E-168C-48A7-9BB0-D2A0E22E41AB}"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solidFill>
            <a:srgbClr val="56AE7C"/>
          </a:solidFill>
        </a:ln>
      </dgm:spPr>
      <dgm:t>
        <a:bodyPr/>
        <a:lstStyle/>
        <a:p>
          <a:endParaRPr lang="en-US"/>
        </a:p>
      </dgm:t>
      <dgm:extLst>
        <a:ext uri="{E40237B7-FDA0-4F09-8148-C483321AD2D9}">
          <dgm14:cNvPr xmlns:dgm14="http://schemas.microsoft.com/office/drawing/2010/diagram" id="0" name="" descr="Dollar"/>
        </a:ext>
      </dgm:extLst>
    </dgm:pt>
    <dgm:pt modelId="{7A767FD2-292C-4E5D-9EF0-3B50FAE44A43}" type="pres">
      <dgm:prSet presAssocID="{940FCC9F-8B8B-45CF-9E71-0102FCB52DD4}" presName="sibTrans" presStyleLbl="sibTrans2D1" presStyleIdx="0" presStyleCnt="0"/>
      <dgm:spPr/>
      <dgm:t>
        <a:bodyPr/>
        <a:lstStyle/>
        <a:p>
          <a:endParaRPr lang="en-US"/>
        </a:p>
      </dgm:t>
    </dgm:pt>
    <dgm:pt modelId="{02AA4A04-9FFC-4248-BDBF-CF4A629EB2A6}" type="pres">
      <dgm:prSet presAssocID="{43244B9B-B0B2-40D6-BFF3-59DF55B9A479}" presName="compNode" presStyleCnt="0"/>
      <dgm:spPr/>
    </dgm:pt>
    <dgm:pt modelId="{7BB5D899-BDDF-4E24-94DC-0433BC4C3A91}" type="pres">
      <dgm:prSet presAssocID="{43244B9B-B0B2-40D6-BFF3-59DF55B9A479}" presName="bkgdShape" presStyleLbl="node1" presStyleIdx="3" presStyleCnt="5"/>
      <dgm:spPr/>
      <dgm:t>
        <a:bodyPr/>
        <a:lstStyle/>
        <a:p>
          <a:endParaRPr lang="en-US"/>
        </a:p>
      </dgm:t>
    </dgm:pt>
    <dgm:pt modelId="{5B5609A9-A152-4E12-B684-3CE1F7A7C489}" type="pres">
      <dgm:prSet presAssocID="{43244B9B-B0B2-40D6-BFF3-59DF55B9A479}" presName="nodeTx" presStyleLbl="node1" presStyleIdx="3" presStyleCnt="5">
        <dgm:presLayoutVars>
          <dgm:bulletEnabled val="1"/>
        </dgm:presLayoutVars>
      </dgm:prSet>
      <dgm:spPr/>
      <dgm:t>
        <a:bodyPr/>
        <a:lstStyle/>
        <a:p>
          <a:endParaRPr lang="en-US"/>
        </a:p>
      </dgm:t>
    </dgm:pt>
    <dgm:pt modelId="{091FC247-E290-41F4-BA0C-82A1E285544C}" type="pres">
      <dgm:prSet presAssocID="{43244B9B-B0B2-40D6-BFF3-59DF55B9A479}" presName="invisiNode" presStyleLbl="node1" presStyleIdx="3" presStyleCnt="5"/>
      <dgm:spPr/>
    </dgm:pt>
    <dgm:pt modelId="{36C0A038-86C6-4DC6-B6A2-F6DB7D526B2A}" type="pres">
      <dgm:prSet presAssocID="{43244B9B-B0B2-40D6-BFF3-59DF55B9A479}"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solidFill>
            <a:srgbClr val="56AE7C"/>
          </a:solidFill>
        </a:ln>
      </dgm:spPr>
      <dgm:t>
        <a:bodyPr/>
        <a:lstStyle/>
        <a:p>
          <a:endParaRPr lang="en-US"/>
        </a:p>
      </dgm:t>
      <dgm:extLst>
        <a:ext uri="{E40237B7-FDA0-4F09-8148-C483321AD2D9}">
          <dgm14:cNvPr xmlns:dgm14="http://schemas.microsoft.com/office/drawing/2010/diagram" id="0" name="" descr="House"/>
        </a:ext>
      </dgm:extLst>
    </dgm:pt>
    <dgm:pt modelId="{11D46AEB-9B4F-4852-B260-2B9D92472269}" type="pres">
      <dgm:prSet presAssocID="{4600F4AD-0240-40F5-9449-67735E7434AC}" presName="sibTrans" presStyleLbl="sibTrans2D1" presStyleIdx="0" presStyleCnt="0"/>
      <dgm:spPr/>
      <dgm:t>
        <a:bodyPr/>
        <a:lstStyle/>
        <a:p>
          <a:endParaRPr lang="en-US"/>
        </a:p>
      </dgm:t>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4" presStyleCnt="5"/>
      <dgm:spPr/>
      <dgm:t>
        <a:bodyPr/>
        <a:lstStyle/>
        <a:p>
          <a:endParaRPr lang="en-US"/>
        </a:p>
      </dgm:t>
    </dgm:pt>
    <dgm:pt modelId="{3D01F8EE-F51D-47D4-8DA8-3ED6FC34B4CD}" type="pres">
      <dgm:prSet presAssocID="{D63349E2-C5D0-4AC1-8A64-7C800289F907}" presName="nodeTx" presStyleLbl="node1" presStyleIdx="4" presStyleCnt="5">
        <dgm:presLayoutVars>
          <dgm:bulletEnabled val="1"/>
        </dgm:presLayoutVars>
      </dgm:prSet>
      <dgm:spPr/>
      <dgm:t>
        <a:bodyPr/>
        <a:lstStyle/>
        <a:p>
          <a:endParaRPr lang="en-US"/>
        </a:p>
      </dgm:t>
    </dgm:pt>
    <dgm:pt modelId="{DA9847A2-58D0-4026-AE16-F7DF77599366}" type="pres">
      <dgm:prSet presAssocID="{D63349E2-C5D0-4AC1-8A64-7C800289F907}" presName="invisiNode" presStyleLbl="node1" presStyleIdx="4" presStyleCnt="5"/>
      <dgm:spPr/>
    </dgm:pt>
    <dgm:pt modelId="{EC82D2FC-B35E-403B-BCBB-7F47118F3272}" type="pres">
      <dgm:prSet presAssocID="{D63349E2-C5D0-4AC1-8A64-7C800289F907}"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solidFill>
            <a:srgbClr val="56AE7C"/>
          </a:solidFill>
        </a:ln>
      </dgm:spPr>
      <dgm:t>
        <a:bodyPr/>
        <a:lstStyle/>
        <a:p>
          <a:endParaRPr lang="en-US"/>
        </a:p>
      </dgm:t>
      <dgm:extLst>
        <a:ext uri="{E40237B7-FDA0-4F09-8148-C483321AD2D9}">
          <dgm14:cNvPr xmlns:dgm14="http://schemas.microsoft.com/office/drawing/2010/diagram" id="0" name="" descr="Man and woman"/>
        </a:ext>
      </dgm:extLst>
    </dgm:pt>
  </dgm:ptLst>
  <dgm:cxnLst>
    <dgm:cxn modelId="{427C9CEF-C483-49AC-BE1C-D8593E023E19}" srcId="{43244B9B-B0B2-40D6-BFF3-59DF55B9A479}" destId="{BC9A982A-D841-4DFD-A746-B82030A72642}" srcOrd="0" destOrd="0" parTransId="{6E3321F3-9ADA-4752-B747-46942B76C6AB}" sibTransId="{C34D4DF0-6569-4CFD-8F02-C942AE8CDBF2}"/>
    <dgm:cxn modelId="{DF87257C-5AF2-40DC-8321-B25185C7316E}" type="presOf" srcId="{970E6EEA-F773-4EDA-BCE7-0BB0C9F15FCE}" destId="{D9B5B1AF-366B-46E8-AD4F-5473F5C4C9AA}" srcOrd="1" destOrd="0" presId="urn:microsoft.com/office/officeart/2005/8/layout/hList7"/>
    <dgm:cxn modelId="{CB8785D2-60EE-4BA3-B60A-A0158C6E4683}" type="presOf" srcId="{286B19B5-C51A-4AAF-BCD7-ADDB8E34AFC2}" destId="{AA7A7847-ED1F-4D01-AC77-62DC6EA05FE0}" srcOrd="1" destOrd="0" presId="urn:microsoft.com/office/officeart/2005/8/layout/hList7"/>
    <dgm:cxn modelId="{909B83B4-90BC-43E6-B934-59445B83B98E}" type="presOf" srcId="{2015F93E-7429-4F13-963D-D0732E59C109}" destId="{8457F0D9-0279-41EC-B450-1F95DC9CACCD}" srcOrd="0" destOrd="1" presId="urn:microsoft.com/office/officeart/2005/8/layout/hList7"/>
    <dgm:cxn modelId="{A06E9F1D-C34D-4C61-9398-C14D96FDE03F}" type="presOf" srcId="{D63349E2-C5D0-4AC1-8A64-7C800289F907}" destId="{8457F0D9-0279-41EC-B450-1F95DC9CACCD}" srcOrd="0" destOrd="0" presId="urn:microsoft.com/office/officeart/2005/8/layout/hList7"/>
    <dgm:cxn modelId="{7A1B1CED-C675-47CC-9974-BAD9D2306F25}" type="presOf" srcId="{E21CE524-8E2E-4A37-BAB7-AA348941B260}" destId="{AA7A7847-ED1F-4D01-AC77-62DC6EA05FE0}" srcOrd="1" destOrd="1" presId="urn:microsoft.com/office/officeart/2005/8/layout/hList7"/>
    <dgm:cxn modelId="{1FBBE0E7-2A48-4730-AB3C-F0D018C01CB7}" srcId="{286B19B5-C51A-4AAF-BCD7-ADDB8E34AFC2}" destId="{E21CE524-8E2E-4A37-BAB7-AA348941B260}" srcOrd="0" destOrd="0" parTransId="{064DDEEE-DC8C-4CE8-B1A1-1FFAD08772BB}" sibTransId="{8219B29F-9FA3-430B-A54F-31621C3D61EB}"/>
    <dgm:cxn modelId="{FE54BBCB-8C4C-429A-AF8B-F367C7A61000}" srcId="{C0C79353-B289-4B15-8F97-A4A385314329}" destId="{669BCC5E-168C-48A7-9BB0-D2A0E22E41AB}" srcOrd="2" destOrd="0" parTransId="{61C6FF8B-4FE0-41C1-8B06-5C79146C3736}" sibTransId="{940FCC9F-8B8B-45CF-9E71-0102FCB52DD4}"/>
    <dgm:cxn modelId="{34D1CF6C-3127-4CB3-93A8-78DF38E569F0}" srcId="{669BCC5E-168C-48A7-9BB0-D2A0E22E41AB}" destId="{35F360D4-5CAF-4D66-9AD2-E62D058AB288}" srcOrd="0" destOrd="0" parTransId="{EBC2E282-E9DA-4177-8024-5C861A8037B1}" sibTransId="{C95FA85B-9515-4641-803C-A019209B6D6A}"/>
    <dgm:cxn modelId="{0FC0A399-9C9D-4E02-BC84-55E24685B988}" type="presOf" srcId="{BC9A982A-D841-4DFD-A746-B82030A72642}" destId="{5B5609A9-A152-4E12-B684-3CE1F7A7C489}" srcOrd="1" destOrd="1" presId="urn:microsoft.com/office/officeart/2005/8/layout/hList7"/>
    <dgm:cxn modelId="{46F4C0B2-C02A-4C4F-948F-5D0A29F73F11}" type="presOf" srcId="{669BCC5E-168C-48A7-9BB0-D2A0E22E41AB}" destId="{845EF960-B295-43E4-8CEA-1BED13636CB7}" srcOrd="0" destOrd="0" presId="urn:microsoft.com/office/officeart/2005/8/layout/hList7"/>
    <dgm:cxn modelId="{02405569-B82F-4F49-926E-7E135D585DB5}" type="presOf" srcId="{43244B9B-B0B2-40D6-BFF3-59DF55B9A479}" destId="{7BB5D899-BDDF-4E24-94DC-0433BC4C3A91}" srcOrd="0" destOrd="0" presId="urn:microsoft.com/office/officeart/2005/8/layout/hList7"/>
    <dgm:cxn modelId="{C8576DE6-8101-4D19-A249-A850A2FDE408}" srcId="{D63349E2-C5D0-4AC1-8A64-7C800289F907}" destId="{2015F93E-7429-4F13-963D-D0732E59C109}" srcOrd="0" destOrd="0" parTransId="{275D8EDA-C26F-45D8-B182-91C4CF3A6669}" sibTransId="{A83E0A9D-FD78-4CC2-A26C-4A1937182C82}"/>
    <dgm:cxn modelId="{DA762E62-516D-4F66-A539-8B913AA9C9E8}" srcId="{C0C79353-B289-4B15-8F97-A4A385314329}" destId="{D63349E2-C5D0-4AC1-8A64-7C800289F907}" srcOrd="4" destOrd="0" parTransId="{9570B191-AD63-405B-ACC6-F41524D03E4F}" sibTransId="{CE3B758D-EC82-4ABF-88DB-6FDED84C8C5C}"/>
    <dgm:cxn modelId="{D4EC73B3-B914-4D41-930C-E2B56AE5963C}" type="presOf" srcId="{43244B9B-B0B2-40D6-BFF3-59DF55B9A479}" destId="{5B5609A9-A152-4E12-B684-3CE1F7A7C489}" srcOrd="1" destOrd="0" presId="urn:microsoft.com/office/officeart/2005/8/layout/hList7"/>
    <dgm:cxn modelId="{E1FF2990-0D75-4976-B3B2-FA389E149965}" type="presOf" srcId="{35F360D4-5CAF-4D66-9AD2-E62D058AB288}" destId="{845EF960-B295-43E4-8CEA-1BED13636CB7}" srcOrd="0" destOrd="1" presId="urn:microsoft.com/office/officeart/2005/8/layout/hList7"/>
    <dgm:cxn modelId="{9CB9B387-23F0-4148-A829-51610406B7F7}" type="presOf" srcId="{BC9A982A-D841-4DFD-A746-B82030A72642}" destId="{7BB5D899-BDDF-4E24-94DC-0433BC4C3A91}" srcOrd="0" destOrd="1" presId="urn:microsoft.com/office/officeart/2005/8/layout/hList7"/>
    <dgm:cxn modelId="{76107B8E-275E-468E-8E0E-4FEE6F884CA4}" type="presOf" srcId="{E21CE524-8E2E-4A37-BAB7-AA348941B260}" destId="{BD59CDA9-7B54-495D-BF8B-32A61EF15BB6}" srcOrd="0" destOrd="1" presId="urn:microsoft.com/office/officeart/2005/8/layout/hList7"/>
    <dgm:cxn modelId="{BFBD0070-9347-4F9E-A82E-014DD3D9340E}" type="presOf" srcId="{C0C79353-B289-4B15-8F97-A4A385314329}" destId="{C8DF9C50-FD1E-40A3-9C1D-8ABE0928ED02}" srcOrd="0" destOrd="0" presId="urn:microsoft.com/office/officeart/2005/8/layout/hList7"/>
    <dgm:cxn modelId="{1641AE6B-4689-4FB5-9180-411C00AA268F}" srcId="{970E6EEA-F773-4EDA-BCE7-0BB0C9F15FCE}" destId="{D83D64CF-03E1-4CED-BF8B-80A4E1648E7E}" srcOrd="0" destOrd="0" parTransId="{9249B777-EF28-4510-856F-15B207F8841B}" sibTransId="{EDEDCC78-247A-4804-B7AD-766618D2D474}"/>
    <dgm:cxn modelId="{4D1CADC3-265E-4A72-872C-47A1944941F2}" type="presOf" srcId="{6F35020D-52D6-4BFF-9E0E-CF615112F34F}" destId="{94DB31C2-1F89-4A2D-A4C8-68D227956737}" srcOrd="0" destOrd="0" presId="urn:microsoft.com/office/officeart/2005/8/layout/hList7"/>
    <dgm:cxn modelId="{961D25F8-608F-451E-8CF4-F22FD753913E}" srcId="{C0C79353-B289-4B15-8F97-A4A385314329}" destId="{970E6EEA-F773-4EDA-BCE7-0BB0C9F15FCE}" srcOrd="0" destOrd="0" parTransId="{85DE8BDA-40B7-4CE7-87D5-B71EB11148D1}" sibTransId="{6F35020D-52D6-4BFF-9E0E-CF615112F34F}"/>
    <dgm:cxn modelId="{11257139-14A8-43ED-B787-1DBA53CCF5A5}" type="presOf" srcId="{ED1B7834-486E-4D7A-9CCA-CD49C8DA802E}" destId="{7C495B4D-8A87-4268-870C-38E6704A0A39}" srcOrd="1" destOrd="2" presId="urn:microsoft.com/office/officeart/2005/8/layout/hList7"/>
    <dgm:cxn modelId="{F5C201C4-C61E-4654-8C24-AFFF0D2A843D}" type="presOf" srcId="{2015F93E-7429-4F13-963D-D0732E59C109}" destId="{3D01F8EE-F51D-47D4-8DA8-3ED6FC34B4CD}" srcOrd="1" destOrd="1" presId="urn:microsoft.com/office/officeart/2005/8/layout/hList7"/>
    <dgm:cxn modelId="{1DC6FE82-766E-47E0-AECD-84D74D492A96}" type="presOf" srcId="{970E6EEA-F773-4EDA-BCE7-0BB0C9F15FCE}" destId="{161FF313-C0E6-45D9-BF5B-F6CDCB15103D}" srcOrd="0" destOrd="0" presId="urn:microsoft.com/office/officeart/2005/8/layout/hList7"/>
    <dgm:cxn modelId="{92A0C180-55B4-4378-928A-0EC553FAA91D}" type="presOf" srcId="{ED1B7834-486E-4D7A-9CCA-CD49C8DA802E}" destId="{845EF960-B295-43E4-8CEA-1BED13636CB7}" srcOrd="0" destOrd="2" presId="urn:microsoft.com/office/officeart/2005/8/layout/hList7"/>
    <dgm:cxn modelId="{AFE8BDB5-A374-4F63-A96D-7B7E1DFBBBF8}" type="presOf" srcId="{286B19B5-C51A-4AAF-BCD7-ADDB8E34AFC2}" destId="{BD59CDA9-7B54-495D-BF8B-32A61EF15BB6}" srcOrd="0" destOrd="0" presId="urn:microsoft.com/office/officeart/2005/8/layout/hList7"/>
    <dgm:cxn modelId="{70A25661-7F99-4EC3-BCAB-27120167ED5F}" type="presOf" srcId="{35F360D4-5CAF-4D66-9AD2-E62D058AB288}" destId="{7C495B4D-8A87-4268-870C-38E6704A0A39}" srcOrd="1" destOrd="1" presId="urn:microsoft.com/office/officeart/2005/8/layout/hList7"/>
    <dgm:cxn modelId="{24EB5D0A-B453-4DF8-A3D8-46DC292EA83C}" type="presOf" srcId="{940FCC9F-8B8B-45CF-9E71-0102FCB52DD4}" destId="{7A767FD2-292C-4E5D-9EF0-3B50FAE44A43}" srcOrd="0" destOrd="0" presId="urn:microsoft.com/office/officeart/2005/8/layout/hList7"/>
    <dgm:cxn modelId="{2814425F-F060-43E1-BBA4-B8460FE6D00F}" type="presOf" srcId="{D83D64CF-03E1-4CED-BF8B-80A4E1648E7E}" destId="{D9B5B1AF-366B-46E8-AD4F-5473F5C4C9AA}" srcOrd="1" destOrd="1" presId="urn:microsoft.com/office/officeart/2005/8/layout/hList7"/>
    <dgm:cxn modelId="{FE8CDD2B-6C1E-4D9A-85DA-779D8E7CA60D}" srcId="{669BCC5E-168C-48A7-9BB0-D2A0E22E41AB}" destId="{ED1B7834-486E-4D7A-9CCA-CD49C8DA802E}" srcOrd="1" destOrd="0" parTransId="{EE925E42-DF5F-4493-81AB-C980577E801E}" sibTransId="{CE58AC82-EF6E-41C4-92EA-1BE5C6B7C597}"/>
    <dgm:cxn modelId="{B01D780F-CD34-4A20-A0A8-D5B484638C3B}" type="presOf" srcId="{D83D64CF-03E1-4CED-BF8B-80A4E1648E7E}" destId="{161FF313-C0E6-45D9-BF5B-F6CDCB15103D}" srcOrd="0" destOrd="1" presId="urn:microsoft.com/office/officeart/2005/8/layout/hList7"/>
    <dgm:cxn modelId="{D9E4709B-E35D-46AB-AB62-909CE5DE08D5}" srcId="{C0C79353-B289-4B15-8F97-A4A385314329}" destId="{286B19B5-C51A-4AAF-BCD7-ADDB8E34AFC2}" srcOrd="1" destOrd="0" parTransId="{39860E19-9371-46C6-A4DD-3ACFDC320ADF}" sibTransId="{BD960B83-7BF9-4E71-9275-A7731BE0F8F2}"/>
    <dgm:cxn modelId="{3632293E-7D25-4B06-908D-5AB88443DF3D}" type="presOf" srcId="{BD960B83-7BF9-4E71-9275-A7731BE0F8F2}" destId="{CD995416-ADB8-42E9-97CB-C39A5EA8417F}" srcOrd="0" destOrd="0" presId="urn:microsoft.com/office/officeart/2005/8/layout/hList7"/>
    <dgm:cxn modelId="{314788FC-B988-4233-AF6D-F1E914B948EE}" type="presOf" srcId="{D63349E2-C5D0-4AC1-8A64-7C800289F907}" destId="{3D01F8EE-F51D-47D4-8DA8-3ED6FC34B4CD}" srcOrd="1" destOrd="0" presId="urn:microsoft.com/office/officeart/2005/8/layout/hList7"/>
    <dgm:cxn modelId="{8D49DB91-610B-4543-B6C3-EB0069D15BCA}" type="presOf" srcId="{4600F4AD-0240-40F5-9449-67735E7434AC}" destId="{11D46AEB-9B4F-4852-B260-2B9D92472269}" srcOrd="0" destOrd="0" presId="urn:microsoft.com/office/officeart/2005/8/layout/hList7"/>
    <dgm:cxn modelId="{A2263894-4E26-4217-B772-C45A9E38533A}" srcId="{C0C79353-B289-4B15-8F97-A4A385314329}" destId="{43244B9B-B0B2-40D6-BFF3-59DF55B9A479}" srcOrd="3" destOrd="0" parTransId="{78A76A61-F244-4BDB-82DB-194F719CCBC5}" sibTransId="{4600F4AD-0240-40F5-9449-67735E7434AC}"/>
    <dgm:cxn modelId="{EF049709-D355-4BD9-8A24-2E05956A13A9}" type="presOf" srcId="{669BCC5E-168C-48A7-9BB0-D2A0E22E41AB}" destId="{7C495B4D-8A87-4268-870C-38E6704A0A39}" srcOrd="1" destOrd="0"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B5E2305B-9DF7-4A59-AEBE-C6A9ABE299F3}" type="presParOf" srcId="{72BE6931-34DF-4A5B-9D74-5A5347DCCB63}" destId="{8B822206-0415-448D-962E-30A8A53D9228}" srcOrd="0" destOrd="0" presId="urn:microsoft.com/office/officeart/2005/8/layout/hList7"/>
    <dgm:cxn modelId="{DD61D5D1-072C-424A-9E56-4B2B0AF1E2CF}" type="presParOf" srcId="{8B822206-0415-448D-962E-30A8A53D9228}" destId="{161FF313-C0E6-45D9-BF5B-F6CDCB15103D}" srcOrd="0" destOrd="0" presId="urn:microsoft.com/office/officeart/2005/8/layout/hList7"/>
    <dgm:cxn modelId="{56F8F69F-EB15-4FE8-BFFC-BDF4FA8FBB83}" type="presParOf" srcId="{8B822206-0415-448D-962E-30A8A53D9228}" destId="{D9B5B1AF-366B-46E8-AD4F-5473F5C4C9AA}" srcOrd="1" destOrd="0" presId="urn:microsoft.com/office/officeart/2005/8/layout/hList7"/>
    <dgm:cxn modelId="{E3AA43EB-1117-4213-AECB-2FF109A10BDE}" type="presParOf" srcId="{8B822206-0415-448D-962E-30A8A53D9228}" destId="{E529E029-23D9-416D-8888-C9AC8CB46C1D}" srcOrd="2" destOrd="0" presId="urn:microsoft.com/office/officeart/2005/8/layout/hList7"/>
    <dgm:cxn modelId="{011041E1-A521-4863-92E4-77A569BE1327}" type="presParOf" srcId="{8B822206-0415-448D-962E-30A8A53D9228}" destId="{5E5EB0F4-4AE4-49EF-BB8E-B77CED6027F9}" srcOrd="3" destOrd="0" presId="urn:microsoft.com/office/officeart/2005/8/layout/hList7"/>
    <dgm:cxn modelId="{E7936330-96C0-4A76-A541-3D8DBD883DF6}" type="presParOf" srcId="{72BE6931-34DF-4A5B-9D74-5A5347DCCB63}" destId="{94DB31C2-1F89-4A2D-A4C8-68D227956737}" srcOrd="1" destOrd="0" presId="urn:microsoft.com/office/officeart/2005/8/layout/hList7"/>
    <dgm:cxn modelId="{42F82C74-DF23-439E-8619-DF8D7D464859}" type="presParOf" srcId="{72BE6931-34DF-4A5B-9D74-5A5347DCCB63}" destId="{41EB13EB-723A-4630-8212-C7C730351490}" srcOrd="2" destOrd="0" presId="urn:microsoft.com/office/officeart/2005/8/layout/hList7"/>
    <dgm:cxn modelId="{37D57FD6-CE75-4FC5-BF18-8BE97C52726E}" type="presParOf" srcId="{41EB13EB-723A-4630-8212-C7C730351490}" destId="{BD59CDA9-7B54-495D-BF8B-32A61EF15BB6}" srcOrd="0" destOrd="0" presId="urn:microsoft.com/office/officeart/2005/8/layout/hList7"/>
    <dgm:cxn modelId="{51E02301-DB90-4DF8-805E-2C91A54C26AD}" type="presParOf" srcId="{41EB13EB-723A-4630-8212-C7C730351490}" destId="{AA7A7847-ED1F-4D01-AC77-62DC6EA05FE0}" srcOrd="1" destOrd="0" presId="urn:microsoft.com/office/officeart/2005/8/layout/hList7"/>
    <dgm:cxn modelId="{ACF3C550-D375-49D6-B119-5A88FCFC8765}" type="presParOf" srcId="{41EB13EB-723A-4630-8212-C7C730351490}" destId="{B0AA635D-4CE1-4F2F-B560-4F37D709A58D}" srcOrd="2" destOrd="0" presId="urn:microsoft.com/office/officeart/2005/8/layout/hList7"/>
    <dgm:cxn modelId="{1F508817-A069-4D02-A8EA-1EB881E2D086}" type="presParOf" srcId="{41EB13EB-723A-4630-8212-C7C730351490}" destId="{062E5758-C72D-4D00-B543-09E6A7EEC265}" srcOrd="3" destOrd="0" presId="urn:microsoft.com/office/officeart/2005/8/layout/hList7"/>
    <dgm:cxn modelId="{6EB786F3-6A13-43C0-A3D4-ABECC3EF055F}" type="presParOf" srcId="{72BE6931-34DF-4A5B-9D74-5A5347DCCB63}" destId="{CD995416-ADB8-42E9-97CB-C39A5EA8417F}" srcOrd="3" destOrd="0" presId="urn:microsoft.com/office/officeart/2005/8/layout/hList7"/>
    <dgm:cxn modelId="{3A6CA191-EE1A-4A3D-A505-1F4F7F4CF0FF}" type="presParOf" srcId="{72BE6931-34DF-4A5B-9D74-5A5347DCCB63}" destId="{8BD82D03-347B-42E2-914D-B1DD989D2242}" srcOrd="4" destOrd="0" presId="urn:microsoft.com/office/officeart/2005/8/layout/hList7"/>
    <dgm:cxn modelId="{DBD567C2-91DA-4F48-ADA8-461BC7201545}" type="presParOf" srcId="{8BD82D03-347B-42E2-914D-B1DD989D2242}" destId="{845EF960-B295-43E4-8CEA-1BED13636CB7}" srcOrd="0" destOrd="0" presId="urn:microsoft.com/office/officeart/2005/8/layout/hList7"/>
    <dgm:cxn modelId="{BA837361-4B81-426A-B000-7C2F2DD08857}" type="presParOf" srcId="{8BD82D03-347B-42E2-914D-B1DD989D2242}" destId="{7C495B4D-8A87-4268-870C-38E6704A0A39}" srcOrd="1" destOrd="0" presId="urn:microsoft.com/office/officeart/2005/8/layout/hList7"/>
    <dgm:cxn modelId="{52E1A9CF-9126-4177-9570-1C1A96658DE7}" type="presParOf" srcId="{8BD82D03-347B-42E2-914D-B1DD989D2242}" destId="{581841F0-6FB6-4A6E-95F4-35381AAFCDC1}" srcOrd="2" destOrd="0" presId="urn:microsoft.com/office/officeart/2005/8/layout/hList7"/>
    <dgm:cxn modelId="{8E1A6637-F256-4AD6-B281-51A26E98EC46}" type="presParOf" srcId="{8BD82D03-347B-42E2-914D-B1DD989D2242}" destId="{96A502B0-8960-4075-8C4F-5BC5AA921C5C}" srcOrd="3" destOrd="0" presId="urn:microsoft.com/office/officeart/2005/8/layout/hList7"/>
    <dgm:cxn modelId="{A60C72AF-776A-4A39-B0E0-D2094015AFA8}" type="presParOf" srcId="{72BE6931-34DF-4A5B-9D74-5A5347DCCB63}" destId="{7A767FD2-292C-4E5D-9EF0-3B50FAE44A43}" srcOrd="5" destOrd="0" presId="urn:microsoft.com/office/officeart/2005/8/layout/hList7"/>
    <dgm:cxn modelId="{81B89081-D6A9-4949-BEA2-20BFF13FDC65}" type="presParOf" srcId="{72BE6931-34DF-4A5B-9D74-5A5347DCCB63}" destId="{02AA4A04-9FFC-4248-BDBF-CF4A629EB2A6}" srcOrd="6" destOrd="0" presId="urn:microsoft.com/office/officeart/2005/8/layout/hList7"/>
    <dgm:cxn modelId="{5832669B-2CF6-41E2-BD13-7C99068A7878}" type="presParOf" srcId="{02AA4A04-9FFC-4248-BDBF-CF4A629EB2A6}" destId="{7BB5D899-BDDF-4E24-94DC-0433BC4C3A91}" srcOrd="0" destOrd="0" presId="urn:microsoft.com/office/officeart/2005/8/layout/hList7"/>
    <dgm:cxn modelId="{B6B7B035-81DC-487F-BDE7-B341B7DD9CC8}" type="presParOf" srcId="{02AA4A04-9FFC-4248-BDBF-CF4A629EB2A6}" destId="{5B5609A9-A152-4E12-B684-3CE1F7A7C489}" srcOrd="1" destOrd="0" presId="urn:microsoft.com/office/officeart/2005/8/layout/hList7"/>
    <dgm:cxn modelId="{827E501F-D9AA-4EDF-9C26-41452FE73A7C}" type="presParOf" srcId="{02AA4A04-9FFC-4248-BDBF-CF4A629EB2A6}" destId="{091FC247-E290-41F4-BA0C-82A1E285544C}" srcOrd="2" destOrd="0" presId="urn:microsoft.com/office/officeart/2005/8/layout/hList7"/>
    <dgm:cxn modelId="{918634AA-A730-4D75-B450-B0A1F6F665A5}" type="presParOf" srcId="{02AA4A04-9FFC-4248-BDBF-CF4A629EB2A6}" destId="{36C0A038-86C6-4DC6-B6A2-F6DB7D526B2A}" srcOrd="3" destOrd="0" presId="urn:microsoft.com/office/officeart/2005/8/layout/hList7"/>
    <dgm:cxn modelId="{11CD44AC-07FC-4405-89D2-5195D76C9C3A}" type="presParOf" srcId="{72BE6931-34DF-4A5B-9D74-5A5347DCCB63}" destId="{11D46AEB-9B4F-4852-B260-2B9D92472269}" srcOrd="7" destOrd="0" presId="urn:microsoft.com/office/officeart/2005/8/layout/hList7"/>
    <dgm:cxn modelId="{D4D986E4-131D-487C-B6FD-4AB0140206D2}" type="presParOf" srcId="{72BE6931-34DF-4A5B-9D74-5A5347DCCB63}" destId="{F44013C9-8D14-43CE-9E8A-CDAADE1C5907}" srcOrd="8"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3d2" qsCatId="3D" csTypeId="urn:microsoft.com/office/officeart/2005/8/colors/accent4_1" csCatId="accent4" phldr="1"/>
      <dgm:spPr/>
      <dgm:t>
        <a:bodyPr/>
        <a:lstStyle/>
        <a:p>
          <a:endParaRPr lang="en-US"/>
        </a:p>
      </dgm:t>
    </dgm:pt>
    <dgm:pt modelId="{43244B9B-B0B2-40D6-BFF3-59DF55B9A479}">
      <dgm:prSet phldrT="[Text]" custT="1"/>
      <dgm:spPr/>
      <dgm:t>
        <a:bodyPr/>
        <a:lstStyle/>
        <a:p>
          <a:r>
            <a:rPr lang="en-US" sz="1800" b="1" dirty="0"/>
            <a:t>Assets</a:t>
          </a:r>
        </a:p>
      </dgm:t>
    </dgm:pt>
    <dgm:pt modelId="{78A76A61-F244-4BDB-82DB-194F719CCBC5}" type="parTrans" cxnId="{A2263894-4E26-4217-B772-C45A9E38533A}">
      <dgm:prSet/>
      <dgm:spPr/>
      <dgm:t>
        <a:bodyPr/>
        <a:lstStyle/>
        <a:p>
          <a:endParaRPr lang="en-US"/>
        </a:p>
      </dgm:t>
    </dgm:pt>
    <dgm:pt modelId="{4600F4AD-0240-40F5-9449-67735E7434AC}" type="sibTrans" cxnId="{A2263894-4E26-4217-B772-C45A9E38533A}">
      <dgm:prSet/>
      <dgm:spPr/>
      <dgm:t>
        <a:bodyPr/>
        <a:lstStyle/>
        <a:p>
          <a:endParaRPr lang="en-US"/>
        </a:p>
      </dgm:t>
    </dgm:pt>
    <dgm:pt modelId="{D63349E2-C5D0-4AC1-8A64-7C800289F907}">
      <dgm:prSet custT="1"/>
      <dgm:spPr/>
      <dgm:t>
        <a:bodyPr anchor="ctr" anchorCtr="1"/>
        <a:lstStyle/>
        <a:p>
          <a:r>
            <a:rPr lang="en-US" sz="1800" b="1" dirty="0"/>
            <a:t>Applicant</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35F360D4-5CAF-4D66-9AD2-E62D058AB288}">
      <dgm:prSet custT="1"/>
      <dgm:spPr/>
      <dgm:t>
        <a:bodyPr lIns="0" tIns="0" rIns="0" bIns="0" anchor="t" anchorCtr="0"/>
        <a:lstStyle/>
        <a:p>
          <a:pPr marL="171450" indent="0" algn="l">
            <a:lnSpc>
              <a:spcPct val="100000"/>
            </a:lnSpc>
            <a:spcAft>
              <a:spcPts val="0"/>
            </a:spcAft>
          </a:pPr>
          <a:r>
            <a:rPr lang="en-US" sz="1800" dirty="0"/>
            <a:t>$1,414</a:t>
          </a:r>
        </a:p>
      </dgm:t>
    </dgm:pt>
    <dgm:pt modelId="{EBC2E282-E9DA-4177-8024-5C861A8037B1}" type="parTrans" cxnId="{34D1CF6C-3127-4CB3-93A8-78DF38E569F0}">
      <dgm:prSet/>
      <dgm:spPr/>
      <dgm:t>
        <a:bodyPr/>
        <a:lstStyle/>
        <a:p>
          <a:endParaRPr lang="en-US"/>
        </a:p>
      </dgm:t>
    </dgm:pt>
    <dgm:pt modelId="{C95FA85B-9515-4641-803C-A019209B6D6A}" type="sibTrans" cxnId="{34D1CF6C-3127-4CB3-93A8-78DF38E569F0}">
      <dgm:prSet/>
      <dgm:spPr/>
      <dgm:t>
        <a:bodyPr/>
        <a:lstStyle/>
        <a:p>
          <a:endParaRPr lang="en-US"/>
        </a:p>
      </dgm:t>
    </dgm:pt>
    <dgm:pt modelId="{BC9A982A-D841-4DFD-A746-B82030A72642}">
      <dgm:prSet custT="1"/>
      <dgm:spPr/>
      <dgm:t>
        <a:bodyPr/>
        <a:lstStyle/>
        <a:p>
          <a:r>
            <a:rPr lang="en-US" sz="1800" dirty="0"/>
            <a:t>2,000</a:t>
          </a:r>
        </a:p>
      </dgm:t>
    </dgm:pt>
    <dgm:pt modelId="{6E3321F3-9ADA-4752-B747-46942B76C6AB}" type="parTrans" cxnId="{427C9CEF-C483-49AC-BE1C-D8593E023E19}">
      <dgm:prSet/>
      <dgm:spPr/>
      <dgm:t>
        <a:bodyPr/>
        <a:lstStyle/>
        <a:p>
          <a:endParaRPr lang="en-US"/>
        </a:p>
      </dgm:t>
    </dgm:pt>
    <dgm:pt modelId="{C34D4DF0-6569-4CFD-8F02-C942AE8CDBF2}" type="sibTrans" cxnId="{427C9CEF-C483-49AC-BE1C-D8593E023E19}">
      <dgm:prSet/>
      <dgm:spPr/>
      <dgm:t>
        <a:bodyPr/>
        <a:lstStyle/>
        <a:p>
          <a:endParaRPr lang="en-US"/>
        </a:p>
      </dgm:t>
    </dgm:pt>
    <dgm:pt modelId="{2015F93E-7429-4F13-963D-D0732E59C109}">
      <dgm:prSet custT="1"/>
      <dgm:spPr/>
      <dgm:t>
        <a:bodyPr anchor="ctr" anchorCtr="1"/>
        <a:lstStyle/>
        <a:p>
          <a:r>
            <a:rPr lang="en-US" sz="1800" dirty="0"/>
            <a:t>Single</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669BCC5E-168C-48A7-9BB0-D2A0E22E41AB}">
      <dgm:prSet custT="1"/>
      <dgm:spPr/>
      <dgm:t>
        <a:bodyPr lIns="0" tIns="0" rIns="0" bIns="0" anchor="t" anchorCtr="0"/>
        <a:lstStyle/>
        <a:p>
          <a:pPr marL="0" indent="0" algn="ctr">
            <a:lnSpc>
              <a:spcPct val="100000"/>
            </a:lnSpc>
            <a:spcAft>
              <a:spcPts val="0"/>
            </a:spcAft>
            <a:tabLst>
              <a:tab pos="404813" algn="l"/>
            </a:tabLst>
          </a:pPr>
          <a:r>
            <a:rPr lang="en-US" sz="1800" b="1" dirty="0"/>
            <a:t>Low-Income </a:t>
          </a:r>
        </a:p>
        <a:p>
          <a:pPr marL="0" algn="ctr">
            <a:lnSpc>
              <a:spcPct val="100000"/>
            </a:lnSpc>
            <a:spcAft>
              <a:spcPts val="0"/>
            </a:spcAft>
          </a:pPr>
          <a:r>
            <a:rPr lang="en-US" sz="1800" b="1" dirty="0"/>
            <a:t>(133% FPL)</a:t>
          </a:r>
        </a:p>
      </dgm:t>
    </dgm:pt>
    <dgm:pt modelId="{61C6FF8B-4FE0-41C1-8B06-5C79146C3736}" type="parTrans" cxnId="{FE54BBCB-8C4C-429A-AF8B-F367C7A61000}">
      <dgm:prSet/>
      <dgm:spPr/>
      <dgm:t>
        <a:bodyPr/>
        <a:lstStyle/>
        <a:p>
          <a:endParaRPr lang="en-US"/>
        </a:p>
      </dgm:t>
    </dgm:pt>
    <dgm:pt modelId="{940FCC9F-8B8B-45CF-9E71-0102FCB52DD4}" type="sibTrans" cxnId="{FE54BBCB-8C4C-429A-AF8B-F367C7A61000}">
      <dgm:prSet/>
      <dgm:spPr/>
      <dgm:t>
        <a:bodyPr/>
        <a:lstStyle/>
        <a:p>
          <a:endParaRPr lang="en-US"/>
        </a:p>
      </dgm:t>
    </dgm:pt>
    <dgm:pt modelId="{970E6EEA-F773-4EDA-BCE7-0BB0C9F15FCE}">
      <dgm:prSet custT="1"/>
      <dgm:spPr/>
      <dgm:t>
        <a:bodyPr/>
        <a:lstStyle/>
        <a:p>
          <a:r>
            <a:rPr lang="en-US" sz="1800" b="1" dirty="0"/>
            <a:t>Citizenship</a:t>
          </a:r>
        </a:p>
      </dgm:t>
    </dgm:pt>
    <dgm:pt modelId="{6F35020D-52D6-4BFF-9E0E-CF615112F34F}" type="sibTrans" cxnId="{961D25F8-608F-451E-8CF4-F22FD753913E}">
      <dgm:prSet/>
      <dgm:spPr/>
      <dgm:t>
        <a:bodyPr/>
        <a:lstStyle/>
        <a:p>
          <a:endParaRPr lang="en-US"/>
        </a:p>
      </dgm:t>
    </dgm:pt>
    <dgm:pt modelId="{85DE8BDA-40B7-4CE7-87D5-B71EB11148D1}" type="parTrans" cxnId="{961D25F8-608F-451E-8CF4-F22FD753913E}">
      <dgm:prSet/>
      <dgm:spPr/>
      <dgm:t>
        <a:bodyPr/>
        <a:lstStyle/>
        <a:p>
          <a:endParaRPr lang="en-US"/>
        </a:p>
      </dgm:t>
    </dgm:pt>
    <dgm:pt modelId="{D83D64CF-03E1-4CED-BF8B-80A4E1648E7E}">
      <dgm:prSet custT="1"/>
      <dgm:spPr/>
      <dgm:t>
        <a:bodyPr/>
        <a:lstStyle/>
        <a:p>
          <a:r>
            <a:rPr lang="en-US" sz="1800" dirty="0"/>
            <a:t>Michigan and U.S. citizenship or certain eligible status</a:t>
          </a:r>
        </a:p>
      </dgm:t>
    </dgm:pt>
    <dgm:pt modelId="{EDEDCC78-247A-4804-B7AD-766618D2D474}" type="sibTrans" cxnId="{1641AE6B-4689-4FB5-9180-411C00AA268F}">
      <dgm:prSet/>
      <dgm:spPr/>
      <dgm:t>
        <a:bodyPr/>
        <a:lstStyle/>
        <a:p>
          <a:endParaRPr lang="en-US"/>
        </a:p>
      </dgm:t>
    </dgm:pt>
    <dgm:pt modelId="{9249B777-EF28-4510-856F-15B207F8841B}" type="parTrans" cxnId="{1641AE6B-4689-4FB5-9180-411C00AA268F}">
      <dgm:prSet/>
      <dgm:spPr/>
      <dgm:t>
        <a:bodyPr/>
        <a:lstStyle/>
        <a:p>
          <a:endParaRPr lang="en-US"/>
        </a:p>
      </dgm:t>
    </dgm:pt>
    <dgm:pt modelId="{ED9316A8-E48A-4D24-A766-BF0B323390A0}">
      <dgm:prSet custT="1"/>
      <dgm:spPr/>
      <dgm:t>
        <a:bodyPr anchor="ctr" anchorCtr="1"/>
        <a:lstStyle/>
        <a:p>
          <a:r>
            <a:rPr lang="en-US" sz="1800" dirty="0"/>
            <a:t>Married (both)</a:t>
          </a:r>
        </a:p>
      </dgm:t>
    </dgm:pt>
    <dgm:pt modelId="{D411C37D-2C96-48C2-B1EE-29B70FE8866A}" type="parTrans" cxnId="{F3600B8F-06FB-4EAB-AB5F-6A18B7CE2F49}">
      <dgm:prSet/>
      <dgm:spPr/>
      <dgm:t>
        <a:bodyPr/>
        <a:lstStyle/>
        <a:p>
          <a:endParaRPr lang="en-US"/>
        </a:p>
      </dgm:t>
    </dgm:pt>
    <dgm:pt modelId="{B6AE0447-A1AF-42AF-9302-87132887DEFA}" type="sibTrans" cxnId="{F3600B8F-06FB-4EAB-AB5F-6A18B7CE2F49}">
      <dgm:prSet/>
      <dgm:spPr/>
      <dgm:t>
        <a:bodyPr/>
        <a:lstStyle/>
        <a:p>
          <a:endParaRPr lang="en-US"/>
        </a:p>
      </dgm:t>
    </dgm:pt>
    <dgm:pt modelId="{BDFF3FFB-5BCA-4AC4-96C8-715C2AED24A4}">
      <dgm:prSet custT="1"/>
      <dgm:spPr/>
      <dgm:t>
        <a:bodyPr anchor="ctr" anchorCtr="1"/>
        <a:lstStyle/>
        <a:p>
          <a:r>
            <a:rPr lang="en-US" sz="1800" dirty="0"/>
            <a:t>Married (one)</a:t>
          </a:r>
        </a:p>
      </dgm:t>
    </dgm:pt>
    <dgm:pt modelId="{B329D4EC-01DE-4E27-AFCD-14B681A649AF}" type="parTrans" cxnId="{BC95312D-12E2-4B92-BDC4-A5491F869751}">
      <dgm:prSet/>
      <dgm:spPr/>
      <dgm:t>
        <a:bodyPr/>
        <a:lstStyle/>
        <a:p>
          <a:endParaRPr lang="en-US"/>
        </a:p>
      </dgm:t>
    </dgm:pt>
    <dgm:pt modelId="{EBDFD261-E859-4A19-9990-80A6A6180921}" type="sibTrans" cxnId="{BC95312D-12E2-4B92-BDC4-A5491F869751}">
      <dgm:prSet/>
      <dgm:spPr/>
      <dgm:t>
        <a:bodyPr/>
        <a:lstStyle/>
        <a:p>
          <a:endParaRPr lang="en-US"/>
        </a:p>
      </dgm:t>
    </dgm:pt>
    <dgm:pt modelId="{343C8306-D3EE-4FD4-BFB1-E32AD6380D0B}">
      <dgm:prSet custT="1"/>
      <dgm:spPr/>
      <dgm:t>
        <a:bodyPr/>
        <a:lstStyle/>
        <a:p>
          <a:r>
            <a:rPr lang="en-US" sz="1800" dirty="0"/>
            <a:t>3,000</a:t>
          </a:r>
        </a:p>
      </dgm:t>
    </dgm:pt>
    <dgm:pt modelId="{E478FF2A-FE75-4786-9D46-654B3C18B296}" type="parTrans" cxnId="{CE3D355A-B3E8-4A2D-9CA0-78C2DC605736}">
      <dgm:prSet/>
      <dgm:spPr/>
      <dgm:t>
        <a:bodyPr/>
        <a:lstStyle/>
        <a:p>
          <a:endParaRPr lang="en-US"/>
        </a:p>
      </dgm:t>
    </dgm:pt>
    <dgm:pt modelId="{34CE386A-13F3-477D-8867-A34DFF86B5FA}" type="sibTrans" cxnId="{CE3D355A-B3E8-4A2D-9CA0-78C2DC605736}">
      <dgm:prSet/>
      <dgm:spPr/>
      <dgm:t>
        <a:bodyPr/>
        <a:lstStyle/>
        <a:p>
          <a:endParaRPr lang="en-US"/>
        </a:p>
      </dgm:t>
    </dgm:pt>
    <dgm:pt modelId="{73B196FB-6210-4A7E-9423-755ED2935E8B}">
      <dgm:prSet custT="1"/>
      <dgm:spPr/>
      <dgm:t>
        <a:bodyPr/>
        <a:lstStyle/>
        <a:p>
          <a:r>
            <a:rPr lang="en-US" sz="1800" dirty="0"/>
            <a:t>3,000</a:t>
          </a:r>
        </a:p>
      </dgm:t>
    </dgm:pt>
    <dgm:pt modelId="{31897E3F-022E-42A3-A1C6-73CBBC35ECB4}" type="parTrans" cxnId="{4F7EF31F-6673-4285-A29C-DEE0F7C54014}">
      <dgm:prSet/>
      <dgm:spPr/>
      <dgm:t>
        <a:bodyPr/>
        <a:lstStyle/>
        <a:p>
          <a:endParaRPr lang="en-US"/>
        </a:p>
      </dgm:t>
    </dgm:pt>
    <dgm:pt modelId="{82CA42C0-B324-4D79-A948-D870A5E4B6EB}" type="sibTrans" cxnId="{4F7EF31F-6673-4285-A29C-DEE0F7C54014}">
      <dgm:prSet/>
      <dgm:spPr/>
      <dgm:t>
        <a:bodyPr/>
        <a:lstStyle/>
        <a:p>
          <a:endParaRPr lang="en-US"/>
        </a:p>
      </dgm:t>
    </dgm:pt>
    <dgm:pt modelId="{F2551814-A5EA-4872-A622-E235006B4F30}">
      <dgm:prSet custT="1"/>
      <dgm:spPr/>
      <dgm:t>
        <a:bodyPr lIns="0" tIns="0" rIns="0" bIns="0" anchor="t" anchorCtr="0"/>
        <a:lstStyle/>
        <a:p>
          <a:pPr marL="171450" indent="0" algn="l">
            <a:lnSpc>
              <a:spcPct val="100000"/>
            </a:lnSpc>
            <a:spcAft>
              <a:spcPts val="0"/>
            </a:spcAft>
          </a:pPr>
          <a:r>
            <a:rPr lang="en-US" sz="1800" dirty="0"/>
            <a:t>$1,911</a:t>
          </a:r>
        </a:p>
      </dgm:t>
    </dgm:pt>
    <dgm:pt modelId="{9B113F14-CCD6-4AEE-8495-33F110186E80}" type="parTrans" cxnId="{EF882449-B5C0-4E16-9F1F-A178998C4F57}">
      <dgm:prSet/>
      <dgm:spPr/>
      <dgm:t>
        <a:bodyPr/>
        <a:lstStyle/>
        <a:p>
          <a:endParaRPr lang="en-US"/>
        </a:p>
      </dgm:t>
    </dgm:pt>
    <dgm:pt modelId="{D9CC9F3D-6C16-4EB7-998E-8CCB804D1603}" type="sibTrans" cxnId="{EF882449-B5C0-4E16-9F1F-A178998C4F57}">
      <dgm:prSet/>
      <dgm:spPr/>
      <dgm:t>
        <a:bodyPr/>
        <a:lstStyle/>
        <a:p>
          <a:endParaRPr lang="en-US"/>
        </a:p>
      </dgm:t>
    </dgm:pt>
    <dgm:pt modelId="{FB47DD10-5DE8-48FD-A82F-C7D3793E487B}">
      <dgm:prSet custT="1"/>
      <dgm:spPr/>
      <dgm:t>
        <a:bodyPr lIns="0" tIns="0" rIns="0" bIns="0" anchor="t" anchorCtr="0"/>
        <a:lstStyle/>
        <a:p>
          <a:pPr marL="171450" indent="0" algn="l">
            <a:lnSpc>
              <a:spcPct val="100000"/>
            </a:lnSpc>
            <a:spcAft>
              <a:spcPts val="0"/>
            </a:spcAft>
          </a:pPr>
          <a:r>
            <a:rPr lang="en-US" sz="1800" dirty="0"/>
            <a:t>$1,911</a:t>
          </a:r>
        </a:p>
      </dgm:t>
    </dgm:pt>
    <dgm:pt modelId="{C822B69C-9D0C-43C3-B085-B92CC8E52AF9}" type="parTrans" cxnId="{06B9A4B7-B96E-4282-AF16-56E581CBE570}">
      <dgm:prSet/>
      <dgm:spPr/>
      <dgm:t>
        <a:bodyPr/>
        <a:lstStyle/>
        <a:p>
          <a:endParaRPr lang="en-US"/>
        </a:p>
      </dgm:t>
    </dgm:pt>
    <dgm:pt modelId="{8149A24B-4B91-44DD-876A-AC128CE0D838}" type="sibTrans" cxnId="{06B9A4B7-B96E-4282-AF16-56E581CBE570}">
      <dgm:prSet/>
      <dgm:spPr/>
      <dgm:t>
        <a:bodyPr/>
        <a:lstStyle/>
        <a:p>
          <a:endParaRPr lang="en-US"/>
        </a:p>
      </dgm:t>
    </dgm:pt>
    <dgm:pt modelId="{F89A7019-5FFD-42B6-84DD-B56C6DEB4662}">
      <dgm:prSet custT="1"/>
      <dgm:spPr/>
      <dgm:t>
        <a:bodyPr lIns="0" tIns="0" rIns="0" bIns="0" anchor="t" anchorCtr="0"/>
        <a:lstStyle/>
        <a:p>
          <a:pPr marL="0" algn="ctr">
            <a:tabLst>
              <a:tab pos="404813" algn="l"/>
            </a:tabLst>
          </a:pPr>
          <a:r>
            <a:rPr lang="en-US" sz="1800" b="1" dirty="0"/>
            <a:t>Very Low-Income </a:t>
          </a:r>
        </a:p>
        <a:p>
          <a:pPr marL="0" algn="ctr"/>
          <a:r>
            <a:rPr lang="en-US" sz="1800" b="1" dirty="0"/>
            <a:t>(100% FPL)</a:t>
          </a:r>
        </a:p>
      </dgm:t>
    </dgm:pt>
    <dgm:pt modelId="{C26BFD66-E406-4B70-B780-D943094CCD8D}" type="parTrans" cxnId="{8E56D8F8-6A3B-420D-9E81-F4B8C61A8543}">
      <dgm:prSet/>
      <dgm:spPr/>
      <dgm:t>
        <a:bodyPr/>
        <a:lstStyle/>
        <a:p>
          <a:endParaRPr lang="en-US"/>
        </a:p>
      </dgm:t>
    </dgm:pt>
    <dgm:pt modelId="{5B6F1896-8644-401C-ABB4-8B4400F77B57}" type="sibTrans" cxnId="{8E56D8F8-6A3B-420D-9E81-F4B8C61A8543}">
      <dgm:prSet/>
      <dgm:spPr/>
      <dgm:t>
        <a:bodyPr/>
        <a:lstStyle/>
        <a:p>
          <a:endParaRPr lang="en-US"/>
        </a:p>
      </dgm:t>
    </dgm:pt>
    <dgm:pt modelId="{C1DF0DF8-8DFB-4E8C-9722-62E32BB9AF4A}">
      <dgm:prSet custT="1"/>
      <dgm:spPr/>
      <dgm:t>
        <a:bodyPr lIns="0" tIns="0" rIns="0" bIns="0" anchor="t" anchorCtr="0"/>
        <a:lstStyle/>
        <a:p>
          <a:pPr marL="0" indent="169863" algn="l"/>
          <a:r>
            <a:rPr lang="en-US" sz="1800" dirty="0"/>
            <a:t>$1,063</a:t>
          </a:r>
        </a:p>
      </dgm:t>
    </dgm:pt>
    <dgm:pt modelId="{E32F75DA-AD10-4429-9541-43BCA7484D51}" type="parTrans" cxnId="{61798D4E-80E8-46FD-8F3D-CACA28DAC3A7}">
      <dgm:prSet/>
      <dgm:spPr/>
      <dgm:t>
        <a:bodyPr/>
        <a:lstStyle/>
        <a:p>
          <a:endParaRPr lang="en-US"/>
        </a:p>
      </dgm:t>
    </dgm:pt>
    <dgm:pt modelId="{8F368FA5-0014-4B20-9246-8C74008FBF3C}" type="sibTrans" cxnId="{61798D4E-80E8-46FD-8F3D-CACA28DAC3A7}">
      <dgm:prSet/>
      <dgm:spPr/>
      <dgm:t>
        <a:bodyPr/>
        <a:lstStyle/>
        <a:p>
          <a:endParaRPr lang="en-US"/>
        </a:p>
      </dgm:t>
    </dgm:pt>
    <dgm:pt modelId="{261FE9E0-C8B9-4DC3-8EF4-CBB01EEB7FE2}">
      <dgm:prSet custT="1"/>
      <dgm:spPr/>
      <dgm:t>
        <a:bodyPr lIns="0" tIns="0" rIns="0" bIns="0" anchor="t" anchorCtr="0"/>
        <a:lstStyle/>
        <a:p>
          <a:pPr marL="0" indent="169863" algn="l"/>
          <a:r>
            <a:rPr lang="en-US" sz="1800" dirty="0"/>
            <a:t>$1,437</a:t>
          </a:r>
        </a:p>
      </dgm:t>
    </dgm:pt>
    <dgm:pt modelId="{172A09DF-C089-4DB1-8563-CEFCF6AFF2D5}" type="parTrans" cxnId="{98E9379C-2D47-4CD7-AF4A-63573D271355}">
      <dgm:prSet/>
      <dgm:spPr/>
      <dgm:t>
        <a:bodyPr/>
        <a:lstStyle/>
        <a:p>
          <a:endParaRPr lang="en-US"/>
        </a:p>
      </dgm:t>
    </dgm:pt>
    <dgm:pt modelId="{EDB3A23A-9CFB-4821-9C93-6D732BEB0661}" type="sibTrans" cxnId="{98E9379C-2D47-4CD7-AF4A-63573D271355}">
      <dgm:prSet/>
      <dgm:spPr/>
      <dgm:t>
        <a:bodyPr/>
        <a:lstStyle/>
        <a:p>
          <a:endParaRPr lang="en-US"/>
        </a:p>
      </dgm:t>
    </dgm:pt>
    <dgm:pt modelId="{2E67805F-D81D-4F16-A167-CC2A0AFDFD2F}">
      <dgm:prSet custT="1"/>
      <dgm:spPr/>
      <dgm:t>
        <a:bodyPr lIns="0" tIns="0" rIns="0" bIns="0" anchor="t" anchorCtr="0"/>
        <a:lstStyle/>
        <a:p>
          <a:pPr marL="0" indent="169863" algn="l"/>
          <a:r>
            <a:rPr lang="en-US" sz="1800" dirty="0"/>
            <a:t>$1,437</a:t>
          </a:r>
        </a:p>
      </dgm:t>
    </dgm:pt>
    <dgm:pt modelId="{5930E6F1-5CAC-4DB4-9EAE-E6F74D5FE107}" type="parTrans" cxnId="{AFA81D9A-70C3-4830-BC4E-05377ACBF3FA}">
      <dgm:prSet/>
      <dgm:spPr/>
      <dgm:t>
        <a:bodyPr/>
        <a:lstStyle/>
        <a:p>
          <a:endParaRPr lang="en-US"/>
        </a:p>
      </dgm:t>
    </dgm:pt>
    <dgm:pt modelId="{8D4557DE-9F00-4B22-A1A6-E3B8EAFC3018}" type="sibTrans" cxnId="{AFA81D9A-70C3-4830-BC4E-05377ACBF3FA}">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t>
        <a:bodyPr/>
        <a:lstStyle/>
        <a:p>
          <a:endParaRPr lang="en-US"/>
        </a:p>
      </dgm:t>
    </dgm:pt>
    <dgm:pt modelId="{EC011B63-874D-494A-B96D-7F6591CA43BE}" type="pres">
      <dgm:prSet presAssocID="{C0C79353-B289-4B15-8F97-A4A385314329}" presName="fgShape" presStyleLbl="fgShp" presStyleIdx="0" presStyleCnt="1" custFlipVert="1" custScaleY="21174" custLinFactNeighborX="-1861" custLinFactNeighborY="-15148"/>
      <dgm:spPr>
        <a:prstGeom prst="rect">
          <a:avLst/>
        </a:prstGeom>
        <a:solidFill>
          <a:srgbClr val="7BA7BC"/>
        </a:solidFill>
      </dgm:spPr>
    </dgm:pt>
    <dgm:pt modelId="{72BE6931-34DF-4A5B-9D74-5A5347DCCB63}" type="pres">
      <dgm:prSet presAssocID="{C0C79353-B289-4B15-8F97-A4A385314329}" presName="linComp" presStyleCnt="0"/>
      <dgm:spPr/>
    </dgm:pt>
    <dgm:pt modelId="{8B822206-0415-448D-962E-30A8A53D9228}" type="pres">
      <dgm:prSet presAssocID="{970E6EEA-F773-4EDA-BCE7-0BB0C9F15FCE}" presName="compNode" presStyleCnt="0"/>
      <dgm:spPr/>
    </dgm:pt>
    <dgm:pt modelId="{161FF313-C0E6-45D9-BF5B-F6CDCB15103D}" type="pres">
      <dgm:prSet presAssocID="{970E6EEA-F773-4EDA-BCE7-0BB0C9F15FCE}" presName="bkgdShape" presStyleLbl="node1" presStyleIdx="0" presStyleCnt="5" custLinFactNeighborX="4764" custLinFactNeighborY="-30180"/>
      <dgm:spPr/>
      <dgm:t>
        <a:bodyPr/>
        <a:lstStyle/>
        <a:p>
          <a:endParaRPr lang="en-US"/>
        </a:p>
      </dgm:t>
    </dgm:pt>
    <dgm:pt modelId="{D9B5B1AF-366B-46E8-AD4F-5473F5C4C9AA}" type="pres">
      <dgm:prSet presAssocID="{970E6EEA-F773-4EDA-BCE7-0BB0C9F15FCE}" presName="nodeTx" presStyleLbl="node1" presStyleIdx="0" presStyleCnt="5">
        <dgm:presLayoutVars>
          <dgm:bulletEnabled val="1"/>
        </dgm:presLayoutVars>
      </dgm:prSet>
      <dgm:spPr/>
      <dgm:t>
        <a:bodyPr/>
        <a:lstStyle/>
        <a:p>
          <a:endParaRPr lang="en-US"/>
        </a:p>
      </dgm:t>
    </dgm:pt>
    <dgm:pt modelId="{E529E029-23D9-416D-8888-C9AC8CB46C1D}" type="pres">
      <dgm:prSet presAssocID="{970E6EEA-F773-4EDA-BCE7-0BB0C9F15FCE}" presName="invisiNode" presStyleLbl="node1" presStyleIdx="0" presStyleCnt="5"/>
      <dgm:spPr/>
    </dgm:pt>
    <dgm:pt modelId="{5E5EB0F4-4AE4-49EF-BB8E-B77CED6027F9}" type="pres">
      <dgm:prSet presAssocID="{970E6EEA-F773-4EDA-BCE7-0BB0C9F15FC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Earth globe Americas"/>
        </a:ext>
      </dgm:extLst>
    </dgm:pt>
    <dgm:pt modelId="{94DB31C2-1F89-4A2D-A4C8-68D227956737}" type="pres">
      <dgm:prSet presAssocID="{6F35020D-52D6-4BFF-9E0E-CF615112F34F}" presName="sibTrans" presStyleLbl="sibTrans2D1" presStyleIdx="0" presStyleCnt="0"/>
      <dgm:spPr/>
      <dgm:t>
        <a:bodyPr/>
        <a:lstStyle/>
        <a:p>
          <a:endParaRPr lang="en-US"/>
        </a:p>
      </dgm:t>
    </dgm:pt>
    <dgm:pt modelId="{8BD82D03-347B-42E2-914D-B1DD989D2242}" type="pres">
      <dgm:prSet presAssocID="{669BCC5E-168C-48A7-9BB0-D2A0E22E41AB}" presName="compNode" presStyleCnt="0"/>
      <dgm:spPr/>
    </dgm:pt>
    <dgm:pt modelId="{845EF960-B295-43E4-8CEA-1BED13636CB7}" type="pres">
      <dgm:prSet presAssocID="{669BCC5E-168C-48A7-9BB0-D2A0E22E41AB}" presName="bkgdShape" presStyleLbl="node1" presStyleIdx="1" presStyleCnt="5" custLinFactNeighborX="1648" custLinFactNeighborY="101"/>
      <dgm:spPr/>
      <dgm:t>
        <a:bodyPr/>
        <a:lstStyle/>
        <a:p>
          <a:endParaRPr lang="en-US"/>
        </a:p>
      </dgm:t>
    </dgm:pt>
    <dgm:pt modelId="{7C495B4D-8A87-4268-870C-38E6704A0A39}" type="pres">
      <dgm:prSet presAssocID="{669BCC5E-168C-48A7-9BB0-D2A0E22E41AB}" presName="nodeTx" presStyleLbl="node1" presStyleIdx="1" presStyleCnt="5">
        <dgm:presLayoutVars>
          <dgm:bulletEnabled val="1"/>
        </dgm:presLayoutVars>
      </dgm:prSet>
      <dgm:spPr/>
      <dgm:t>
        <a:bodyPr/>
        <a:lstStyle/>
        <a:p>
          <a:endParaRPr lang="en-US"/>
        </a:p>
      </dgm:t>
    </dgm:pt>
    <dgm:pt modelId="{581841F0-6FB6-4A6E-95F4-35381AAFCDC1}" type="pres">
      <dgm:prSet presAssocID="{669BCC5E-168C-48A7-9BB0-D2A0E22E41AB}" presName="invisiNode" presStyleLbl="node1" presStyleIdx="1" presStyleCnt="5"/>
      <dgm:spPr/>
    </dgm:pt>
    <dgm:pt modelId="{96A502B0-8960-4075-8C4F-5BC5AA921C5C}" type="pres">
      <dgm:prSet presAssocID="{669BCC5E-168C-48A7-9BB0-D2A0E22E41AB}" presName="imagNode" presStyleLbl="fgImgPlace1" presStyleIdx="1" presStyleCnt="5" custScaleX="95957" custScaleY="81194" custLinFactNeighborY="-15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7A767FD2-292C-4E5D-9EF0-3B50FAE44A43}" type="pres">
      <dgm:prSet presAssocID="{940FCC9F-8B8B-45CF-9E71-0102FCB52DD4}" presName="sibTrans" presStyleLbl="sibTrans2D1" presStyleIdx="0" presStyleCnt="0"/>
      <dgm:spPr/>
      <dgm:t>
        <a:bodyPr/>
        <a:lstStyle/>
        <a:p>
          <a:endParaRPr lang="en-US"/>
        </a:p>
      </dgm:t>
    </dgm:pt>
    <dgm:pt modelId="{18559444-04B5-40A5-9B9D-84BE35DA0606}" type="pres">
      <dgm:prSet presAssocID="{F89A7019-5FFD-42B6-84DD-B56C6DEB4662}" presName="compNode" presStyleCnt="0"/>
      <dgm:spPr/>
    </dgm:pt>
    <dgm:pt modelId="{3273EBC2-9A75-4D32-9293-441E38EE702D}" type="pres">
      <dgm:prSet presAssocID="{F89A7019-5FFD-42B6-84DD-B56C6DEB4662}" presName="bkgdShape" presStyleLbl="node1" presStyleIdx="2" presStyleCnt="5" custLinFactNeighborX="1648" custLinFactNeighborY="101"/>
      <dgm:spPr/>
      <dgm:t>
        <a:bodyPr/>
        <a:lstStyle/>
        <a:p>
          <a:endParaRPr lang="en-US"/>
        </a:p>
      </dgm:t>
    </dgm:pt>
    <dgm:pt modelId="{4E59032F-7911-47C7-85DB-9840F7CF6A65}" type="pres">
      <dgm:prSet presAssocID="{F89A7019-5FFD-42B6-84DD-B56C6DEB4662}" presName="nodeTx" presStyleLbl="node1" presStyleIdx="2" presStyleCnt="5">
        <dgm:presLayoutVars>
          <dgm:bulletEnabled val="1"/>
        </dgm:presLayoutVars>
      </dgm:prSet>
      <dgm:spPr/>
      <dgm:t>
        <a:bodyPr/>
        <a:lstStyle/>
        <a:p>
          <a:endParaRPr lang="en-US"/>
        </a:p>
      </dgm:t>
    </dgm:pt>
    <dgm:pt modelId="{58CE2230-83A1-467C-AC11-7F31D31E419D}" type="pres">
      <dgm:prSet presAssocID="{F89A7019-5FFD-42B6-84DD-B56C6DEB4662}" presName="invisiNode" presStyleLbl="node1" presStyleIdx="2" presStyleCnt="5"/>
      <dgm:spPr/>
    </dgm:pt>
    <dgm:pt modelId="{EC8DED03-34AD-4207-8611-725EE3CEB345}" type="pres">
      <dgm:prSet presAssocID="{F89A7019-5FFD-42B6-84DD-B56C6DEB466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AAF414EA-1770-4BA0-8A87-4E90D9C311E8}" type="pres">
      <dgm:prSet presAssocID="{5B6F1896-8644-401C-ABB4-8B4400F77B57}" presName="sibTrans" presStyleLbl="sibTrans2D1" presStyleIdx="0" presStyleCnt="0"/>
      <dgm:spPr/>
      <dgm:t>
        <a:bodyPr/>
        <a:lstStyle/>
        <a:p>
          <a:endParaRPr lang="en-US"/>
        </a:p>
      </dgm:t>
    </dgm:pt>
    <dgm:pt modelId="{02AA4A04-9FFC-4248-BDBF-CF4A629EB2A6}" type="pres">
      <dgm:prSet presAssocID="{43244B9B-B0B2-40D6-BFF3-59DF55B9A479}" presName="compNode" presStyleCnt="0"/>
      <dgm:spPr/>
    </dgm:pt>
    <dgm:pt modelId="{7BB5D899-BDDF-4E24-94DC-0433BC4C3A91}" type="pres">
      <dgm:prSet presAssocID="{43244B9B-B0B2-40D6-BFF3-59DF55B9A479}" presName="bkgdShape" presStyleLbl="node1" presStyleIdx="3" presStyleCnt="5"/>
      <dgm:spPr/>
      <dgm:t>
        <a:bodyPr/>
        <a:lstStyle/>
        <a:p>
          <a:endParaRPr lang="en-US"/>
        </a:p>
      </dgm:t>
    </dgm:pt>
    <dgm:pt modelId="{5B5609A9-A152-4E12-B684-3CE1F7A7C489}" type="pres">
      <dgm:prSet presAssocID="{43244B9B-B0B2-40D6-BFF3-59DF55B9A479}" presName="nodeTx" presStyleLbl="node1" presStyleIdx="3" presStyleCnt="5">
        <dgm:presLayoutVars>
          <dgm:bulletEnabled val="1"/>
        </dgm:presLayoutVars>
      </dgm:prSet>
      <dgm:spPr/>
      <dgm:t>
        <a:bodyPr/>
        <a:lstStyle/>
        <a:p>
          <a:endParaRPr lang="en-US"/>
        </a:p>
      </dgm:t>
    </dgm:pt>
    <dgm:pt modelId="{091FC247-E290-41F4-BA0C-82A1E285544C}" type="pres">
      <dgm:prSet presAssocID="{43244B9B-B0B2-40D6-BFF3-59DF55B9A479}" presName="invisiNode" presStyleLbl="node1" presStyleIdx="3" presStyleCnt="5"/>
      <dgm:spPr/>
    </dgm:pt>
    <dgm:pt modelId="{36C0A038-86C6-4DC6-B6A2-F6DB7D526B2A}" type="pres">
      <dgm:prSet presAssocID="{43244B9B-B0B2-40D6-BFF3-59DF55B9A479}" presName="imagNode"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House"/>
        </a:ext>
      </dgm:extLst>
    </dgm:pt>
    <dgm:pt modelId="{11D46AEB-9B4F-4852-B260-2B9D92472269}" type="pres">
      <dgm:prSet presAssocID="{4600F4AD-0240-40F5-9449-67735E7434AC}" presName="sibTrans" presStyleLbl="sibTrans2D1" presStyleIdx="0" presStyleCnt="0"/>
      <dgm:spPr/>
      <dgm:t>
        <a:bodyPr/>
        <a:lstStyle/>
        <a:p>
          <a:endParaRPr lang="en-US"/>
        </a:p>
      </dgm:t>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4" presStyleCnt="5"/>
      <dgm:spPr/>
      <dgm:t>
        <a:bodyPr/>
        <a:lstStyle/>
        <a:p>
          <a:endParaRPr lang="en-US"/>
        </a:p>
      </dgm:t>
    </dgm:pt>
    <dgm:pt modelId="{3D01F8EE-F51D-47D4-8DA8-3ED6FC34B4CD}" type="pres">
      <dgm:prSet presAssocID="{D63349E2-C5D0-4AC1-8A64-7C800289F907}" presName="nodeTx" presStyleLbl="node1" presStyleIdx="4" presStyleCnt="5">
        <dgm:presLayoutVars>
          <dgm:bulletEnabled val="1"/>
        </dgm:presLayoutVars>
      </dgm:prSet>
      <dgm:spPr/>
      <dgm:t>
        <a:bodyPr/>
        <a:lstStyle/>
        <a:p>
          <a:endParaRPr lang="en-US"/>
        </a:p>
      </dgm:t>
    </dgm:pt>
    <dgm:pt modelId="{DA9847A2-58D0-4026-AE16-F7DF77599366}" type="pres">
      <dgm:prSet presAssocID="{D63349E2-C5D0-4AC1-8A64-7C800289F907}" presName="invisiNode" presStyleLbl="node1" presStyleIdx="4" presStyleCnt="5"/>
      <dgm:spPr/>
    </dgm:pt>
    <dgm:pt modelId="{EC82D2FC-B35E-403B-BCBB-7F47118F3272}" type="pres">
      <dgm:prSet presAssocID="{D63349E2-C5D0-4AC1-8A64-7C800289F907}" presName="imagNode" presStyleLbl="fgImgPlac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Man and woman"/>
        </a:ext>
      </dgm:extLst>
    </dgm:pt>
  </dgm:ptLst>
  <dgm:cxnLst>
    <dgm:cxn modelId="{CE3D355A-B3E8-4A2D-9CA0-78C2DC605736}" srcId="{43244B9B-B0B2-40D6-BFF3-59DF55B9A479}" destId="{343C8306-D3EE-4FD4-BFB1-E32AD6380D0B}" srcOrd="1" destOrd="0" parTransId="{E478FF2A-FE75-4786-9D46-654B3C18B296}" sibTransId="{34CE386A-13F3-477D-8867-A34DFF86B5FA}"/>
    <dgm:cxn modelId="{4D1CADC3-265E-4A72-872C-47A1944941F2}" type="presOf" srcId="{6F35020D-52D6-4BFF-9E0E-CF615112F34F}" destId="{94DB31C2-1F89-4A2D-A4C8-68D227956737}" srcOrd="0" destOrd="0" presId="urn:microsoft.com/office/officeart/2005/8/layout/hList7"/>
    <dgm:cxn modelId="{1DC6FE82-766E-47E0-AECD-84D74D492A96}" type="presOf" srcId="{970E6EEA-F773-4EDA-BCE7-0BB0C9F15FCE}" destId="{161FF313-C0E6-45D9-BF5B-F6CDCB15103D}" srcOrd="0" destOrd="0" presId="urn:microsoft.com/office/officeart/2005/8/layout/hList7"/>
    <dgm:cxn modelId="{706960F8-5B35-49F0-9051-0DA22CBCF1B8}" type="presOf" srcId="{ED9316A8-E48A-4D24-A766-BF0B323390A0}" destId="{3D01F8EE-F51D-47D4-8DA8-3ED6FC34B4CD}" srcOrd="1" destOrd="2" presId="urn:microsoft.com/office/officeart/2005/8/layout/hList7"/>
    <dgm:cxn modelId="{86221301-6691-4143-9670-4DAC289D6889}" type="presOf" srcId="{343C8306-D3EE-4FD4-BFB1-E32AD6380D0B}" destId="{5B5609A9-A152-4E12-B684-3CE1F7A7C489}" srcOrd="1" destOrd="2" presId="urn:microsoft.com/office/officeart/2005/8/layout/hList7"/>
    <dgm:cxn modelId="{68A014BE-F039-45D9-99BD-1FB41A1E94F8}" type="presOf" srcId="{FB47DD10-5DE8-48FD-A82F-C7D3793E487B}" destId="{845EF960-B295-43E4-8CEA-1BED13636CB7}" srcOrd="0" destOrd="3" presId="urn:microsoft.com/office/officeart/2005/8/layout/hList7"/>
    <dgm:cxn modelId="{3A92193C-F377-4C1E-A549-37C548D37455}" type="presOf" srcId="{261FE9E0-C8B9-4DC3-8EF4-CBB01EEB7FE2}" destId="{3273EBC2-9A75-4D32-9293-441E38EE702D}" srcOrd="0" destOrd="2" presId="urn:microsoft.com/office/officeart/2005/8/layout/hList7"/>
    <dgm:cxn modelId="{EF882449-B5C0-4E16-9F1F-A178998C4F57}" srcId="{669BCC5E-168C-48A7-9BB0-D2A0E22E41AB}" destId="{F2551814-A5EA-4872-A622-E235006B4F30}" srcOrd="1" destOrd="0" parTransId="{9B113F14-CCD6-4AEE-8495-33F110186E80}" sibTransId="{D9CC9F3D-6C16-4EB7-998E-8CCB804D1603}"/>
    <dgm:cxn modelId="{34D1CF6C-3127-4CB3-93A8-78DF38E569F0}" srcId="{669BCC5E-168C-48A7-9BB0-D2A0E22E41AB}" destId="{35F360D4-5CAF-4D66-9AD2-E62D058AB288}" srcOrd="0" destOrd="0" parTransId="{EBC2E282-E9DA-4177-8024-5C861A8037B1}" sibTransId="{C95FA85B-9515-4641-803C-A019209B6D6A}"/>
    <dgm:cxn modelId="{F3600B8F-06FB-4EAB-AB5F-6A18B7CE2F49}" srcId="{D63349E2-C5D0-4AC1-8A64-7C800289F907}" destId="{ED9316A8-E48A-4D24-A766-BF0B323390A0}" srcOrd="1" destOrd="0" parTransId="{D411C37D-2C96-48C2-B1EE-29B70FE8866A}" sibTransId="{B6AE0447-A1AF-42AF-9302-87132887DEFA}"/>
    <dgm:cxn modelId="{F5C201C4-C61E-4654-8C24-AFFF0D2A843D}" type="presOf" srcId="{2015F93E-7429-4F13-963D-D0732E59C109}" destId="{3D01F8EE-F51D-47D4-8DA8-3ED6FC34B4CD}" srcOrd="1" destOrd="1" presId="urn:microsoft.com/office/officeart/2005/8/layout/hList7"/>
    <dgm:cxn modelId="{2BDE86E0-F7FF-4FB0-A527-FADE4D0D51D7}" type="presOf" srcId="{C1DF0DF8-8DFB-4E8C-9722-62E32BB9AF4A}" destId="{4E59032F-7911-47C7-85DB-9840F7CF6A65}" srcOrd="1" destOrd="1" presId="urn:microsoft.com/office/officeart/2005/8/layout/hList7"/>
    <dgm:cxn modelId="{02405569-B82F-4F49-926E-7E135D585DB5}" type="presOf" srcId="{43244B9B-B0B2-40D6-BFF3-59DF55B9A479}" destId="{7BB5D899-BDDF-4E24-94DC-0433BC4C3A91}" srcOrd="0" destOrd="0" presId="urn:microsoft.com/office/officeart/2005/8/layout/hList7"/>
    <dgm:cxn modelId="{692188B5-C4CB-4014-B673-86650CF274CF}" type="presOf" srcId="{F89A7019-5FFD-42B6-84DD-B56C6DEB4662}" destId="{3273EBC2-9A75-4D32-9293-441E38EE702D}" srcOrd="0" destOrd="0" presId="urn:microsoft.com/office/officeart/2005/8/layout/hList7"/>
    <dgm:cxn modelId="{8E56D8F8-6A3B-420D-9E81-F4B8C61A8543}" srcId="{C0C79353-B289-4B15-8F97-A4A385314329}" destId="{F89A7019-5FFD-42B6-84DD-B56C6DEB4662}" srcOrd="2" destOrd="0" parTransId="{C26BFD66-E406-4B70-B780-D943094CCD8D}" sibTransId="{5B6F1896-8644-401C-ABB4-8B4400F77B57}"/>
    <dgm:cxn modelId="{8D192045-2CF2-46B0-9493-594426157AE0}" type="presOf" srcId="{FB47DD10-5DE8-48FD-A82F-C7D3793E487B}" destId="{7C495B4D-8A87-4268-870C-38E6704A0A39}" srcOrd="1" destOrd="3" presId="urn:microsoft.com/office/officeart/2005/8/layout/hList7"/>
    <dgm:cxn modelId="{BC95312D-12E2-4B92-BDC4-A5491F869751}" srcId="{D63349E2-C5D0-4AC1-8A64-7C800289F907}" destId="{BDFF3FFB-5BCA-4AC4-96C8-715C2AED24A4}" srcOrd="2" destOrd="0" parTransId="{B329D4EC-01DE-4E27-AFCD-14B681A649AF}" sibTransId="{EBDFD261-E859-4A19-9990-80A6A6180921}"/>
    <dgm:cxn modelId="{314788FC-B988-4233-AF6D-F1E914B948EE}" type="presOf" srcId="{D63349E2-C5D0-4AC1-8A64-7C800289F907}" destId="{3D01F8EE-F51D-47D4-8DA8-3ED6FC34B4CD}" srcOrd="1" destOrd="0" presId="urn:microsoft.com/office/officeart/2005/8/layout/hList7"/>
    <dgm:cxn modelId="{4F7EF31F-6673-4285-A29C-DEE0F7C54014}" srcId="{43244B9B-B0B2-40D6-BFF3-59DF55B9A479}" destId="{73B196FB-6210-4A7E-9423-755ED2935E8B}" srcOrd="2" destOrd="0" parTransId="{31897E3F-022E-42A3-A1C6-73CBBC35ECB4}" sibTransId="{82CA42C0-B324-4D79-A948-D870A5E4B6EB}"/>
    <dgm:cxn modelId="{46F4C0B2-C02A-4C4F-948F-5D0A29F73F11}" type="presOf" srcId="{669BCC5E-168C-48A7-9BB0-D2A0E22E41AB}" destId="{845EF960-B295-43E4-8CEA-1BED13636CB7}" srcOrd="0" destOrd="0" presId="urn:microsoft.com/office/officeart/2005/8/layout/hList7"/>
    <dgm:cxn modelId="{AFA81D9A-70C3-4830-BC4E-05377ACBF3FA}" srcId="{F89A7019-5FFD-42B6-84DD-B56C6DEB4662}" destId="{2E67805F-D81D-4F16-A167-CC2A0AFDFD2F}" srcOrd="2" destOrd="0" parTransId="{5930E6F1-5CAC-4DB4-9EAE-E6F74D5FE107}" sibTransId="{8D4557DE-9F00-4B22-A1A6-E3B8EAFC3018}"/>
    <dgm:cxn modelId="{BFBD0070-9347-4F9E-A82E-014DD3D9340E}" type="presOf" srcId="{C0C79353-B289-4B15-8F97-A4A385314329}" destId="{C8DF9C50-FD1E-40A3-9C1D-8ABE0928ED02}" srcOrd="0" destOrd="0" presId="urn:microsoft.com/office/officeart/2005/8/layout/hList7"/>
    <dgm:cxn modelId="{70A25661-7F99-4EC3-BCAB-27120167ED5F}" type="presOf" srcId="{35F360D4-5CAF-4D66-9AD2-E62D058AB288}" destId="{7C495B4D-8A87-4268-870C-38E6704A0A39}" srcOrd="1" destOrd="1" presId="urn:microsoft.com/office/officeart/2005/8/layout/hList7"/>
    <dgm:cxn modelId="{A2263894-4E26-4217-B772-C45A9E38533A}" srcId="{C0C79353-B289-4B15-8F97-A4A385314329}" destId="{43244B9B-B0B2-40D6-BFF3-59DF55B9A479}" srcOrd="3" destOrd="0" parTransId="{78A76A61-F244-4BDB-82DB-194F719CCBC5}" sibTransId="{4600F4AD-0240-40F5-9449-67735E7434AC}"/>
    <dgm:cxn modelId="{C8576DE6-8101-4D19-A249-A850A2FDE408}" srcId="{D63349E2-C5D0-4AC1-8A64-7C800289F907}" destId="{2015F93E-7429-4F13-963D-D0732E59C109}" srcOrd="0" destOrd="0" parTransId="{275D8EDA-C26F-45D8-B182-91C4CF3A6669}" sibTransId="{A83E0A9D-FD78-4CC2-A26C-4A1937182C82}"/>
    <dgm:cxn modelId="{06B9A4B7-B96E-4282-AF16-56E581CBE570}" srcId="{669BCC5E-168C-48A7-9BB0-D2A0E22E41AB}" destId="{FB47DD10-5DE8-48FD-A82F-C7D3793E487B}" srcOrd="2" destOrd="0" parTransId="{C822B69C-9D0C-43C3-B085-B92CC8E52AF9}" sibTransId="{8149A24B-4B91-44DD-876A-AC128CE0D838}"/>
    <dgm:cxn modelId="{31C1746A-0DB3-425E-B416-355E170BD3C6}" type="presOf" srcId="{343C8306-D3EE-4FD4-BFB1-E32AD6380D0B}" destId="{7BB5D899-BDDF-4E24-94DC-0433BC4C3A91}" srcOrd="0" destOrd="2" presId="urn:microsoft.com/office/officeart/2005/8/layout/hList7"/>
    <dgm:cxn modelId="{ECC20D72-66FF-4E89-8988-7EBC9B2BDC74}" type="presOf" srcId="{F89A7019-5FFD-42B6-84DD-B56C6DEB4662}" destId="{4E59032F-7911-47C7-85DB-9840F7CF6A65}" srcOrd="1" destOrd="0" presId="urn:microsoft.com/office/officeart/2005/8/layout/hList7"/>
    <dgm:cxn modelId="{8212A9D7-9B9B-49E0-9660-19781A22D78E}" type="presOf" srcId="{BDFF3FFB-5BCA-4AC4-96C8-715C2AED24A4}" destId="{8457F0D9-0279-41EC-B450-1F95DC9CACCD}" srcOrd="0" destOrd="3" presId="urn:microsoft.com/office/officeart/2005/8/layout/hList7"/>
    <dgm:cxn modelId="{FE54BBCB-8C4C-429A-AF8B-F367C7A61000}" srcId="{C0C79353-B289-4B15-8F97-A4A385314329}" destId="{669BCC5E-168C-48A7-9BB0-D2A0E22E41AB}" srcOrd="1" destOrd="0" parTransId="{61C6FF8B-4FE0-41C1-8B06-5C79146C3736}" sibTransId="{940FCC9F-8B8B-45CF-9E71-0102FCB52DD4}"/>
    <dgm:cxn modelId="{9CB9B387-23F0-4148-A829-51610406B7F7}" type="presOf" srcId="{BC9A982A-D841-4DFD-A746-B82030A72642}" destId="{7BB5D899-BDDF-4E24-94DC-0433BC4C3A91}" srcOrd="0" destOrd="1" presId="urn:microsoft.com/office/officeart/2005/8/layout/hList7"/>
    <dgm:cxn modelId="{EF049709-D355-4BD9-8A24-2E05956A13A9}" type="presOf" srcId="{669BCC5E-168C-48A7-9BB0-D2A0E22E41AB}" destId="{7C495B4D-8A87-4268-870C-38E6704A0A39}" srcOrd="1" destOrd="0" presId="urn:microsoft.com/office/officeart/2005/8/layout/hList7"/>
    <dgm:cxn modelId="{E289210E-84B6-4049-A85E-B1A2D52CC94E}" type="presOf" srcId="{F2551814-A5EA-4872-A622-E235006B4F30}" destId="{7C495B4D-8A87-4268-870C-38E6704A0A39}" srcOrd="1" destOrd="2" presId="urn:microsoft.com/office/officeart/2005/8/layout/hList7"/>
    <dgm:cxn modelId="{24EB5D0A-B453-4DF8-A3D8-46DC292EA83C}" type="presOf" srcId="{940FCC9F-8B8B-45CF-9E71-0102FCB52DD4}" destId="{7A767FD2-292C-4E5D-9EF0-3B50FAE44A43}" srcOrd="0" destOrd="0" presId="urn:microsoft.com/office/officeart/2005/8/layout/hList7"/>
    <dgm:cxn modelId="{961D25F8-608F-451E-8CF4-F22FD753913E}" srcId="{C0C79353-B289-4B15-8F97-A4A385314329}" destId="{970E6EEA-F773-4EDA-BCE7-0BB0C9F15FCE}" srcOrd="0" destOrd="0" parTransId="{85DE8BDA-40B7-4CE7-87D5-B71EB11148D1}" sibTransId="{6F35020D-52D6-4BFF-9E0E-CF615112F34F}"/>
    <dgm:cxn modelId="{909B83B4-90BC-43E6-B934-59445B83B98E}" type="presOf" srcId="{2015F93E-7429-4F13-963D-D0732E59C109}" destId="{8457F0D9-0279-41EC-B450-1F95DC9CACCD}" srcOrd="0" destOrd="1" presId="urn:microsoft.com/office/officeart/2005/8/layout/hList7"/>
    <dgm:cxn modelId="{D4EC73B3-B914-4D41-930C-E2B56AE5963C}" type="presOf" srcId="{43244B9B-B0B2-40D6-BFF3-59DF55B9A479}" destId="{5B5609A9-A152-4E12-B684-3CE1F7A7C489}" srcOrd="1" destOrd="0" presId="urn:microsoft.com/office/officeart/2005/8/layout/hList7"/>
    <dgm:cxn modelId="{DF20A39C-AA49-4DB5-B17D-088F2EE38496}" type="presOf" srcId="{261FE9E0-C8B9-4DC3-8EF4-CBB01EEB7FE2}" destId="{4E59032F-7911-47C7-85DB-9840F7CF6A65}" srcOrd="1" destOrd="2" presId="urn:microsoft.com/office/officeart/2005/8/layout/hList7"/>
    <dgm:cxn modelId="{BD36F2BA-DE14-4798-B743-74035171B9DD}" type="presOf" srcId="{73B196FB-6210-4A7E-9423-755ED2935E8B}" destId="{7BB5D899-BDDF-4E24-94DC-0433BC4C3A91}" srcOrd="0" destOrd="3" presId="urn:microsoft.com/office/officeart/2005/8/layout/hList7"/>
    <dgm:cxn modelId="{B01D780F-CD34-4A20-A0A8-D5B484638C3B}" type="presOf" srcId="{D83D64CF-03E1-4CED-BF8B-80A4E1648E7E}" destId="{161FF313-C0E6-45D9-BF5B-F6CDCB15103D}" srcOrd="0" destOrd="1" presId="urn:microsoft.com/office/officeart/2005/8/layout/hList7"/>
    <dgm:cxn modelId="{54DB798B-ED21-4335-9504-56E48F60B58E}" type="presOf" srcId="{C1DF0DF8-8DFB-4E8C-9722-62E32BB9AF4A}" destId="{3273EBC2-9A75-4D32-9293-441E38EE702D}" srcOrd="0" destOrd="1" presId="urn:microsoft.com/office/officeart/2005/8/layout/hList7"/>
    <dgm:cxn modelId="{61798D4E-80E8-46FD-8F3D-CACA28DAC3A7}" srcId="{F89A7019-5FFD-42B6-84DD-B56C6DEB4662}" destId="{C1DF0DF8-8DFB-4E8C-9722-62E32BB9AF4A}" srcOrd="0" destOrd="0" parTransId="{E32F75DA-AD10-4429-9541-43BCA7484D51}" sibTransId="{8F368FA5-0014-4B20-9246-8C74008FBF3C}"/>
    <dgm:cxn modelId="{8D49DB91-610B-4543-B6C3-EB0069D15BCA}" type="presOf" srcId="{4600F4AD-0240-40F5-9449-67735E7434AC}" destId="{11D46AEB-9B4F-4852-B260-2B9D92472269}" srcOrd="0" destOrd="0" presId="urn:microsoft.com/office/officeart/2005/8/layout/hList7"/>
    <dgm:cxn modelId="{98E9379C-2D47-4CD7-AF4A-63573D271355}" srcId="{F89A7019-5FFD-42B6-84DD-B56C6DEB4662}" destId="{261FE9E0-C8B9-4DC3-8EF4-CBB01EEB7FE2}" srcOrd="1" destOrd="0" parTransId="{172A09DF-C089-4DB1-8563-CEFCF6AFF2D5}" sibTransId="{EDB3A23A-9CFB-4821-9C93-6D732BEB0661}"/>
    <dgm:cxn modelId="{8A0F9019-4E2C-4392-ADEC-B7E55360E35D}" type="presOf" srcId="{BDFF3FFB-5BCA-4AC4-96C8-715C2AED24A4}" destId="{3D01F8EE-F51D-47D4-8DA8-3ED6FC34B4CD}" srcOrd="1" destOrd="3" presId="urn:microsoft.com/office/officeart/2005/8/layout/hList7"/>
    <dgm:cxn modelId="{DEF41B28-C0DA-4BF9-921D-9B25C8A904CB}" type="presOf" srcId="{5B6F1896-8644-401C-ABB4-8B4400F77B57}" destId="{AAF414EA-1770-4BA0-8A87-4E90D9C311E8}" srcOrd="0" destOrd="0" presId="urn:microsoft.com/office/officeart/2005/8/layout/hList7"/>
    <dgm:cxn modelId="{427C9CEF-C483-49AC-BE1C-D8593E023E19}" srcId="{43244B9B-B0B2-40D6-BFF3-59DF55B9A479}" destId="{BC9A982A-D841-4DFD-A746-B82030A72642}" srcOrd="0" destOrd="0" parTransId="{6E3321F3-9ADA-4752-B747-46942B76C6AB}" sibTransId="{C34D4DF0-6569-4CFD-8F02-C942AE8CDBF2}"/>
    <dgm:cxn modelId="{DEC77D56-E349-4240-8550-5BBC66CBA6E3}" type="presOf" srcId="{2E67805F-D81D-4F16-A167-CC2A0AFDFD2F}" destId="{3273EBC2-9A75-4D32-9293-441E38EE702D}" srcOrd="0" destOrd="3" presId="urn:microsoft.com/office/officeart/2005/8/layout/hList7"/>
    <dgm:cxn modelId="{0FC0A399-9C9D-4E02-BC84-55E24685B988}" type="presOf" srcId="{BC9A982A-D841-4DFD-A746-B82030A72642}" destId="{5B5609A9-A152-4E12-B684-3CE1F7A7C489}" srcOrd="1" destOrd="1" presId="urn:microsoft.com/office/officeart/2005/8/layout/hList7"/>
    <dgm:cxn modelId="{E1FF2990-0D75-4976-B3B2-FA389E149965}" type="presOf" srcId="{35F360D4-5CAF-4D66-9AD2-E62D058AB288}" destId="{845EF960-B295-43E4-8CEA-1BED13636CB7}" srcOrd="0" destOrd="1" presId="urn:microsoft.com/office/officeart/2005/8/layout/hList7"/>
    <dgm:cxn modelId="{03A36984-6896-4204-9EA3-7E53016D2F10}" type="presOf" srcId="{F2551814-A5EA-4872-A622-E235006B4F30}" destId="{845EF960-B295-43E4-8CEA-1BED13636CB7}" srcOrd="0" destOrd="2" presId="urn:microsoft.com/office/officeart/2005/8/layout/hList7"/>
    <dgm:cxn modelId="{A06E9F1D-C34D-4C61-9398-C14D96FDE03F}" type="presOf" srcId="{D63349E2-C5D0-4AC1-8A64-7C800289F907}" destId="{8457F0D9-0279-41EC-B450-1F95DC9CACCD}" srcOrd="0" destOrd="0" presId="urn:microsoft.com/office/officeart/2005/8/layout/hList7"/>
    <dgm:cxn modelId="{1641AE6B-4689-4FB5-9180-411C00AA268F}" srcId="{970E6EEA-F773-4EDA-BCE7-0BB0C9F15FCE}" destId="{D83D64CF-03E1-4CED-BF8B-80A4E1648E7E}" srcOrd="0" destOrd="0" parTransId="{9249B777-EF28-4510-856F-15B207F8841B}" sibTransId="{EDEDCC78-247A-4804-B7AD-766618D2D474}"/>
    <dgm:cxn modelId="{70163312-9F6C-49E5-9FB0-26799B6D4D7A}" type="presOf" srcId="{ED9316A8-E48A-4D24-A766-BF0B323390A0}" destId="{8457F0D9-0279-41EC-B450-1F95DC9CACCD}" srcOrd="0" destOrd="2" presId="urn:microsoft.com/office/officeart/2005/8/layout/hList7"/>
    <dgm:cxn modelId="{202B070E-6E79-4928-BCB2-3FF950F5386F}" type="presOf" srcId="{73B196FB-6210-4A7E-9423-755ED2935E8B}" destId="{5B5609A9-A152-4E12-B684-3CE1F7A7C489}" srcOrd="1" destOrd="3" presId="urn:microsoft.com/office/officeart/2005/8/layout/hList7"/>
    <dgm:cxn modelId="{F78183F2-C073-42E2-BC2E-F2FC35517595}" type="presOf" srcId="{2E67805F-D81D-4F16-A167-CC2A0AFDFD2F}" destId="{4E59032F-7911-47C7-85DB-9840F7CF6A65}" srcOrd="1" destOrd="3" presId="urn:microsoft.com/office/officeart/2005/8/layout/hList7"/>
    <dgm:cxn modelId="{DA762E62-516D-4F66-A539-8B913AA9C9E8}" srcId="{C0C79353-B289-4B15-8F97-A4A385314329}" destId="{D63349E2-C5D0-4AC1-8A64-7C800289F907}" srcOrd="4" destOrd="0" parTransId="{9570B191-AD63-405B-ACC6-F41524D03E4F}" sibTransId="{CE3B758D-EC82-4ABF-88DB-6FDED84C8C5C}"/>
    <dgm:cxn modelId="{2814425F-F060-43E1-BBA4-B8460FE6D00F}" type="presOf" srcId="{D83D64CF-03E1-4CED-BF8B-80A4E1648E7E}" destId="{D9B5B1AF-366B-46E8-AD4F-5473F5C4C9AA}" srcOrd="1" destOrd="1" presId="urn:microsoft.com/office/officeart/2005/8/layout/hList7"/>
    <dgm:cxn modelId="{DF87257C-5AF2-40DC-8321-B25185C7316E}" type="presOf" srcId="{970E6EEA-F773-4EDA-BCE7-0BB0C9F15FCE}" destId="{D9B5B1AF-366B-46E8-AD4F-5473F5C4C9AA}" srcOrd="1" destOrd="0"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B5E2305B-9DF7-4A59-AEBE-C6A9ABE299F3}" type="presParOf" srcId="{72BE6931-34DF-4A5B-9D74-5A5347DCCB63}" destId="{8B822206-0415-448D-962E-30A8A53D9228}" srcOrd="0" destOrd="0" presId="urn:microsoft.com/office/officeart/2005/8/layout/hList7"/>
    <dgm:cxn modelId="{DD61D5D1-072C-424A-9E56-4B2B0AF1E2CF}" type="presParOf" srcId="{8B822206-0415-448D-962E-30A8A53D9228}" destId="{161FF313-C0E6-45D9-BF5B-F6CDCB15103D}" srcOrd="0" destOrd="0" presId="urn:microsoft.com/office/officeart/2005/8/layout/hList7"/>
    <dgm:cxn modelId="{56F8F69F-EB15-4FE8-BFFC-BDF4FA8FBB83}" type="presParOf" srcId="{8B822206-0415-448D-962E-30A8A53D9228}" destId="{D9B5B1AF-366B-46E8-AD4F-5473F5C4C9AA}" srcOrd="1" destOrd="0" presId="urn:microsoft.com/office/officeart/2005/8/layout/hList7"/>
    <dgm:cxn modelId="{E3AA43EB-1117-4213-AECB-2FF109A10BDE}" type="presParOf" srcId="{8B822206-0415-448D-962E-30A8A53D9228}" destId="{E529E029-23D9-416D-8888-C9AC8CB46C1D}" srcOrd="2" destOrd="0" presId="urn:microsoft.com/office/officeart/2005/8/layout/hList7"/>
    <dgm:cxn modelId="{011041E1-A521-4863-92E4-77A569BE1327}" type="presParOf" srcId="{8B822206-0415-448D-962E-30A8A53D9228}" destId="{5E5EB0F4-4AE4-49EF-BB8E-B77CED6027F9}" srcOrd="3" destOrd="0" presId="urn:microsoft.com/office/officeart/2005/8/layout/hList7"/>
    <dgm:cxn modelId="{E7936330-96C0-4A76-A541-3D8DBD883DF6}" type="presParOf" srcId="{72BE6931-34DF-4A5B-9D74-5A5347DCCB63}" destId="{94DB31C2-1F89-4A2D-A4C8-68D227956737}" srcOrd="1" destOrd="0" presId="urn:microsoft.com/office/officeart/2005/8/layout/hList7"/>
    <dgm:cxn modelId="{3A6CA191-EE1A-4A3D-A505-1F4F7F4CF0FF}" type="presParOf" srcId="{72BE6931-34DF-4A5B-9D74-5A5347DCCB63}" destId="{8BD82D03-347B-42E2-914D-B1DD989D2242}" srcOrd="2" destOrd="0" presId="urn:microsoft.com/office/officeart/2005/8/layout/hList7"/>
    <dgm:cxn modelId="{DBD567C2-91DA-4F48-ADA8-461BC7201545}" type="presParOf" srcId="{8BD82D03-347B-42E2-914D-B1DD989D2242}" destId="{845EF960-B295-43E4-8CEA-1BED13636CB7}" srcOrd="0" destOrd="0" presId="urn:microsoft.com/office/officeart/2005/8/layout/hList7"/>
    <dgm:cxn modelId="{BA837361-4B81-426A-B000-7C2F2DD08857}" type="presParOf" srcId="{8BD82D03-347B-42E2-914D-B1DD989D2242}" destId="{7C495B4D-8A87-4268-870C-38E6704A0A39}" srcOrd="1" destOrd="0" presId="urn:microsoft.com/office/officeart/2005/8/layout/hList7"/>
    <dgm:cxn modelId="{52E1A9CF-9126-4177-9570-1C1A96658DE7}" type="presParOf" srcId="{8BD82D03-347B-42E2-914D-B1DD989D2242}" destId="{581841F0-6FB6-4A6E-95F4-35381AAFCDC1}" srcOrd="2" destOrd="0" presId="urn:microsoft.com/office/officeart/2005/8/layout/hList7"/>
    <dgm:cxn modelId="{8E1A6637-F256-4AD6-B281-51A26E98EC46}" type="presParOf" srcId="{8BD82D03-347B-42E2-914D-B1DD989D2242}" destId="{96A502B0-8960-4075-8C4F-5BC5AA921C5C}" srcOrd="3" destOrd="0" presId="urn:microsoft.com/office/officeart/2005/8/layout/hList7"/>
    <dgm:cxn modelId="{A60C72AF-776A-4A39-B0E0-D2094015AFA8}" type="presParOf" srcId="{72BE6931-34DF-4A5B-9D74-5A5347DCCB63}" destId="{7A767FD2-292C-4E5D-9EF0-3B50FAE44A43}" srcOrd="3" destOrd="0" presId="urn:microsoft.com/office/officeart/2005/8/layout/hList7"/>
    <dgm:cxn modelId="{E531CDDA-3F75-4A4E-AB50-202B522E0837}" type="presParOf" srcId="{72BE6931-34DF-4A5B-9D74-5A5347DCCB63}" destId="{18559444-04B5-40A5-9B9D-84BE35DA0606}" srcOrd="4" destOrd="0" presId="urn:microsoft.com/office/officeart/2005/8/layout/hList7"/>
    <dgm:cxn modelId="{A69309AA-4B68-43AF-BAEF-387AF2106372}" type="presParOf" srcId="{18559444-04B5-40A5-9B9D-84BE35DA0606}" destId="{3273EBC2-9A75-4D32-9293-441E38EE702D}" srcOrd="0" destOrd="0" presId="urn:microsoft.com/office/officeart/2005/8/layout/hList7"/>
    <dgm:cxn modelId="{87A911D5-9704-4C82-9A86-A3321198C096}" type="presParOf" srcId="{18559444-04B5-40A5-9B9D-84BE35DA0606}" destId="{4E59032F-7911-47C7-85DB-9840F7CF6A65}" srcOrd="1" destOrd="0" presId="urn:microsoft.com/office/officeart/2005/8/layout/hList7"/>
    <dgm:cxn modelId="{D88413A3-C63E-47BC-B764-21F87A683BC3}" type="presParOf" srcId="{18559444-04B5-40A5-9B9D-84BE35DA0606}" destId="{58CE2230-83A1-467C-AC11-7F31D31E419D}" srcOrd="2" destOrd="0" presId="urn:microsoft.com/office/officeart/2005/8/layout/hList7"/>
    <dgm:cxn modelId="{9C905020-1912-48BA-9627-81D5157C03E5}" type="presParOf" srcId="{18559444-04B5-40A5-9B9D-84BE35DA0606}" destId="{EC8DED03-34AD-4207-8611-725EE3CEB345}" srcOrd="3" destOrd="0" presId="urn:microsoft.com/office/officeart/2005/8/layout/hList7"/>
    <dgm:cxn modelId="{0787D7C4-BE25-4B77-8F6B-C3D9FAE5E173}" type="presParOf" srcId="{72BE6931-34DF-4A5B-9D74-5A5347DCCB63}" destId="{AAF414EA-1770-4BA0-8A87-4E90D9C311E8}" srcOrd="5" destOrd="0" presId="urn:microsoft.com/office/officeart/2005/8/layout/hList7"/>
    <dgm:cxn modelId="{81B89081-D6A9-4949-BEA2-20BFF13FDC65}" type="presParOf" srcId="{72BE6931-34DF-4A5B-9D74-5A5347DCCB63}" destId="{02AA4A04-9FFC-4248-BDBF-CF4A629EB2A6}" srcOrd="6" destOrd="0" presId="urn:microsoft.com/office/officeart/2005/8/layout/hList7"/>
    <dgm:cxn modelId="{5832669B-2CF6-41E2-BD13-7C99068A7878}" type="presParOf" srcId="{02AA4A04-9FFC-4248-BDBF-CF4A629EB2A6}" destId="{7BB5D899-BDDF-4E24-94DC-0433BC4C3A91}" srcOrd="0" destOrd="0" presId="urn:microsoft.com/office/officeart/2005/8/layout/hList7"/>
    <dgm:cxn modelId="{B6B7B035-81DC-487F-BDE7-B341B7DD9CC8}" type="presParOf" srcId="{02AA4A04-9FFC-4248-BDBF-CF4A629EB2A6}" destId="{5B5609A9-A152-4E12-B684-3CE1F7A7C489}" srcOrd="1" destOrd="0" presId="urn:microsoft.com/office/officeart/2005/8/layout/hList7"/>
    <dgm:cxn modelId="{827E501F-D9AA-4EDF-9C26-41452FE73A7C}" type="presParOf" srcId="{02AA4A04-9FFC-4248-BDBF-CF4A629EB2A6}" destId="{091FC247-E290-41F4-BA0C-82A1E285544C}" srcOrd="2" destOrd="0" presId="urn:microsoft.com/office/officeart/2005/8/layout/hList7"/>
    <dgm:cxn modelId="{918634AA-A730-4D75-B450-B0A1F6F665A5}" type="presParOf" srcId="{02AA4A04-9FFC-4248-BDBF-CF4A629EB2A6}" destId="{36C0A038-86C6-4DC6-B6A2-F6DB7D526B2A}" srcOrd="3" destOrd="0" presId="urn:microsoft.com/office/officeart/2005/8/layout/hList7"/>
    <dgm:cxn modelId="{11CD44AC-07FC-4405-89D2-5195D76C9C3A}" type="presParOf" srcId="{72BE6931-34DF-4A5B-9D74-5A5347DCCB63}" destId="{11D46AEB-9B4F-4852-B260-2B9D92472269}" srcOrd="7" destOrd="0" presId="urn:microsoft.com/office/officeart/2005/8/layout/hList7"/>
    <dgm:cxn modelId="{D4D986E4-131D-487C-B6FD-4AB0140206D2}" type="presParOf" srcId="{72BE6931-34DF-4A5B-9D74-5A5347DCCB63}" destId="{F44013C9-8D14-43CE-9E8A-CDAADE1C5907}" srcOrd="8"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3d2" qsCatId="3D" csTypeId="urn:microsoft.com/office/officeart/2005/8/colors/accent2_1" csCatId="accent2" phldr="1"/>
      <dgm:spPr/>
      <dgm:t>
        <a:bodyPr/>
        <a:lstStyle/>
        <a:p>
          <a:endParaRPr lang="en-US"/>
        </a:p>
      </dgm:t>
    </dgm:pt>
    <dgm:pt modelId="{43244B9B-B0B2-40D6-BFF3-59DF55B9A479}">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Assets</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SSI related Medicaid</a:t>
          </a:r>
        </a:p>
      </dgm:t>
    </dgm:pt>
    <dgm:pt modelId="{78A76A61-F244-4BDB-82DB-194F719CCBC5}" type="parTrans" cxnId="{A2263894-4E26-4217-B772-C45A9E38533A}">
      <dgm:prSet/>
      <dgm:spPr/>
      <dgm:t>
        <a:bodyPr/>
        <a:lstStyle/>
        <a:p>
          <a:endParaRPr lang="en-US"/>
        </a:p>
      </dgm:t>
    </dgm:pt>
    <dgm:pt modelId="{4600F4AD-0240-40F5-9449-67735E7434AC}" type="sibTrans" cxnId="{A2263894-4E26-4217-B772-C45A9E38533A}">
      <dgm:prSet/>
      <dgm:spPr/>
      <dgm:t>
        <a:bodyPr/>
        <a:lstStyle/>
        <a:p>
          <a:endParaRPr lang="en-US"/>
        </a:p>
      </dgm:t>
    </dgm:pt>
    <dgm:pt modelId="{D63349E2-C5D0-4AC1-8A64-7C800289F907}">
      <dgm:prSet custT="1"/>
      <dgm:spPr/>
      <dgm:t>
        <a:bodyPr anchor="ctr" anchorCtr="1"/>
        <a:lstStyle/>
        <a:p>
          <a:r>
            <a:rPr lang="en-US" sz="1600" b="1" dirty="0">
              <a:latin typeface="Open Sans" panose="020B0606030504020204" pitchFamily="34" charset="0"/>
              <a:ea typeface="Open Sans" panose="020B0606030504020204" pitchFamily="34" charset="0"/>
              <a:cs typeface="Open Sans" panose="020B0606030504020204" pitchFamily="34" charset="0"/>
            </a:rPr>
            <a:t>Applicant</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BC9A982A-D841-4DFD-A746-B82030A72642}">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7,860</a:t>
          </a:r>
        </a:p>
      </dgm:t>
    </dgm:pt>
    <dgm:pt modelId="{6E3321F3-9ADA-4752-B747-46942B76C6AB}" type="parTrans" cxnId="{427C9CEF-C483-49AC-BE1C-D8593E023E19}">
      <dgm:prSet/>
      <dgm:spPr/>
      <dgm:t>
        <a:bodyPr/>
        <a:lstStyle/>
        <a:p>
          <a:endParaRPr lang="en-US"/>
        </a:p>
      </dgm:t>
    </dgm:pt>
    <dgm:pt modelId="{C34D4DF0-6569-4CFD-8F02-C942AE8CDBF2}" type="sibTrans" cxnId="{427C9CEF-C483-49AC-BE1C-D8593E023E19}">
      <dgm:prSet/>
      <dgm:spPr/>
      <dgm:t>
        <a:bodyPr/>
        <a:lstStyle/>
        <a:p>
          <a:endParaRPr lang="en-US"/>
        </a:p>
      </dgm:t>
    </dgm:pt>
    <dgm:pt modelId="{2015F93E-7429-4F13-963D-D0732E59C109}">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Individual</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970E6EEA-F773-4EDA-BCE7-0BB0C9F15FCE}">
      <dgm:prSe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Citizenship</a:t>
          </a:r>
        </a:p>
      </dgm:t>
    </dgm:pt>
    <dgm:pt modelId="{6F35020D-52D6-4BFF-9E0E-CF615112F34F}" type="sibTrans" cxnId="{961D25F8-608F-451E-8CF4-F22FD753913E}">
      <dgm:prSet/>
      <dgm:spPr/>
      <dgm:t>
        <a:bodyPr/>
        <a:lstStyle/>
        <a:p>
          <a:endParaRPr lang="en-US"/>
        </a:p>
      </dgm:t>
    </dgm:pt>
    <dgm:pt modelId="{85DE8BDA-40B7-4CE7-87D5-B71EB11148D1}" type="parTrans" cxnId="{961D25F8-608F-451E-8CF4-F22FD753913E}">
      <dgm:prSet/>
      <dgm:spPr/>
      <dgm:t>
        <a:bodyPr/>
        <a:lstStyle/>
        <a:p>
          <a:endParaRPr lang="en-US"/>
        </a:p>
      </dgm:t>
    </dgm:pt>
    <dgm:pt modelId="{D83D64CF-03E1-4CED-BF8B-80A4E1648E7E}">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Michigan and U.S. citizenship or certain eligible status</a:t>
          </a:r>
        </a:p>
      </dgm:t>
    </dgm:pt>
    <dgm:pt modelId="{EDEDCC78-247A-4804-B7AD-766618D2D474}" type="sibTrans" cxnId="{1641AE6B-4689-4FB5-9180-411C00AA268F}">
      <dgm:prSet/>
      <dgm:spPr/>
      <dgm:t>
        <a:bodyPr/>
        <a:lstStyle/>
        <a:p>
          <a:endParaRPr lang="en-US"/>
        </a:p>
      </dgm:t>
    </dgm:pt>
    <dgm:pt modelId="{9249B777-EF28-4510-856F-15B207F8841B}" type="parTrans" cxnId="{1641AE6B-4689-4FB5-9180-411C00AA268F}">
      <dgm:prSet/>
      <dgm:spPr/>
      <dgm:t>
        <a:bodyPr/>
        <a:lstStyle/>
        <a:p>
          <a:endParaRPr lang="en-US"/>
        </a:p>
      </dgm:t>
    </dgm:pt>
    <dgm:pt modelId="{ED9316A8-E48A-4D24-A766-BF0B323390A0}">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Couple</a:t>
          </a:r>
        </a:p>
      </dgm:t>
    </dgm:pt>
    <dgm:pt modelId="{D411C37D-2C96-48C2-B1EE-29B70FE8866A}" type="parTrans" cxnId="{F3600B8F-06FB-4EAB-AB5F-6A18B7CE2F49}">
      <dgm:prSet/>
      <dgm:spPr/>
      <dgm:t>
        <a:bodyPr/>
        <a:lstStyle/>
        <a:p>
          <a:endParaRPr lang="en-US"/>
        </a:p>
      </dgm:t>
    </dgm:pt>
    <dgm:pt modelId="{B6AE0447-A1AF-42AF-9302-87132887DEFA}" type="sibTrans" cxnId="{F3600B8F-06FB-4EAB-AB5F-6A18B7CE2F49}">
      <dgm:prSet/>
      <dgm:spPr/>
      <dgm:t>
        <a:bodyPr/>
        <a:lstStyle/>
        <a:p>
          <a:endParaRPr lang="en-US"/>
        </a:p>
      </dgm:t>
    </dgm:pt>
    <dgm:pt modelId="{343C8306-D3EE-4FD4-BFB1-E32AD6380D0B}">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11,800</a:t>
          </a:r>
        </a:p>
      </dgm:t>
    </dgm:pt>
    <dgm:pt modelId="{E478FF2A-FE75-4786-9D46-654B3C18B296}" type="parTrans" cxnId="{CE3D355A-B3E8-4A2D-9CA0-78C2DC605736}">
      <dgm:prSet/>
      <dgm:spPr/>
      <dgm:t>
        <a:bodyPr/>
        <a:lstStyle/>
        <a:p>
          <a:endParaRPr lang="en-US"/>
        </a:p>
      </dgm:t>
    </dgm:pt>
    <dgm:pt modelId="{34CE386A-13F3-477D-8867-A34DFF86B5FA}" type="sibTrans" cxnId="{CE3D355A-B3E8-4A2D-9CA0-78C2DC605736}">
      <dgm:prSet/>
      <dgm:spPr/>
      <dgm:t>
        <a:bodyPr/>
        <a:lstStyle/>
        <a:p>
          <a:endParaRPr lang="en-US"/>
        </a:p>
      </dgm:t>
    </dgm:pt>
    <dgm:pt modelId="{F89A7019-5FFD-42B6-84DD-B56C6DEB4662}">
      <dgm:prSet custT="1"/>
      <dgm:spPr/>
      <dgm:t>
        <a:bodyPr lIns="128016" tIns="128016" rIns="128016" bIns="128016" anchor="t" anchorCtr="0"/>
        <a:lstStyle/>
        <a:p>
          <a:pPr marL="0" algn="ctr">
            <a:lnSpc>
              <a:spcPct val="100000"/>
            </a:lnSpc>
            <a:spcAft>
              <a:spcPts val="0"/>
            </a:spcAft>
            <a:tabLst>
              <a:tab pos="404813" algn="l"/>
            </a:tabLst>
          </a:pPr>
          <a:r>
            <a:rPr lang="en-US" sz="1600" b="1" dirty="0">
              <a:latin typeface="Open Sans" panose="020B0606030504020204" pitchFamily="34" charset="0"/>
              <a:ea typeface="Open Sans" panose="020B0606030504020204" pitchFamily="34" charset="0"/>
              <a:cs typeface="Open Sans" panose="020B0606030504020204" pitchFamily="34" charset="0"/>
            </a:rPr>
            <a:t>Assets</a:t>
          </a:r>
          <a:r>
            <a:rPr lang="en-US" sz="1800" b="1" dirty="0">
              <a:latin typeface="Open Sans" panose="020B0606030504020204" pitchFamily="34" charset="0"/>
              <a:ea typeface="Open Sans" panose="020B0606030504020204" pitchFamily="34" charset="0"/>
              <a:cs typeface="Open Sans" panose="020B0606030504020204" pitchFamily="34" charset="0"/>
            </a:rPr>
            <a:t> – </a:t>
          </a:r>
          <a:r>
            <a:rPr lang="en-US" sz="1400" b="1" dirty="0">
              <a:latin typeface="Open Sans" panose="020B0606030504020204" pitchFamily="34" charset="0"/>
              <a:ea typeface="Open Sans" panose="020B0606030504020204" pitchFamily="34" charset="0"/>
              <a:cs typeface="Open Sans" panose="020B0606030504020204" pitchFamily="34" charset="0"/>
            </a:rPr>
            <a:t>all other Medicaid</a:t>
          </a:r>
        </a:p>
      </dgm:t>
    </dgm:pt>
    <dgm:pt modelId="{C26BFD66-E406-4B70-B780-D943094CCD8D}" type="parTrans" cxnId="{8E56D8F8-6A3B-420D-9E81-F4B8C61A8543}">
      <dgm:prSet/>
      <dgm:spPr/>
      <dgm:t>
        <a:bodyPr/>
        <a:lstStyle/>
        <a:p>
          <a:endParaRPr lang="en-US"/>
        </a:p>
      </dgm:t>
    </dgm:pt>
    <dgm:pt modelId="{5B6F1896-8644-401C-ABB4-8B4400F77B57}" type="sibTrans" cxnId="{8E56D8F8-6A3B-420D-9E81-F4B8C61A8543}">
      <dgm:prSet/>
      <dgm:spPr/>
      <dgm:t>
        <a:bodyPr/>
        <a:lstStyle/>
        <a:p>
          <a:endParaRPr lang="en-US"/>
        </a:p>
      </dgm:t>
    </dgm:pt>
    <dgm:pt modelId="{C1DF0DF8-8DFB-4E8C-9722-62E32BB9AF4A}">
      <dgm:prSet custT="1"/>
      <dgm:spPr/>
      <dgm:t>
        <a:bodyPr lIns="128016" tIns="128016" rIns="128016" bIns="128016" anchor="t" anchorCtr="0"/>
        <a:lstStyle/>
        <a:p>
          <a:pPr marL="0" indent="169863" algn="l">
            <a:lnSpc>
              <a:spcPct val="90000"/>
            </a:lnSpc>
            <a:spcAft>
              <a:spcPct val="15000"/>
            </a:spcAft>
          </a:pPr>
          <a:r>
            <a:rPr lang="en-US" sz="1400" dirty="0">
              <a:latin typeface="Open Sans" panose="020B0606030504020204" pitchFamily="34" charset="0"/>
              <a:ea typeface="Open Sans" panose="020B0606030504020204" pitchFamily="34" charset="0"/>
              <a:cs typeface="Open Sans" panose="020B0606030504020204" pitchFamily="34" charset="0"/>
            </a:rPr>
            <a:t>$2,000</a:t>
          </a:r>
        </a:p>
      </dgm:t>
    </dgm:pt>
    <dgm:pt modelId="{8F368FA5-0014-4B20-9246-8C74008FBF3C}" type="sibTrans" cxnId="{61798D4E-80E8-46FD-8F3D-CACA28DAC3A7}">
      <dgm:prSet/>
      <dgm:spPr/>
      <dgm:t>
        <a:bodyPr/>
        <a:lstStyle/>
        <a:p>
          <a:endParaRPr lang="en-US"/>
        </a:p>
      </dgm:t>
    </dgm:pt>
    <dgm:pt modelId="{E32F75DA-AD10-4429-9541-43BCA7484D51}" type="parTrans" cxnId="{61798D4E-80E8-46FD-8F3D-CACA28DAC3A7}">
      <dgm:prSet/>
      <dgm:spPr/>
      <dgm:t>
        <a:bodyPr/>
        <a:lstStyle/>
        <a:p>
          <a:endParaRPr lang="en-US"/>
        </a:p>
      </dgm:t>
    </dgm:pt>
    <dgm:pt modelId="{261FE9E0-C8B9-4DC3-8EF4-CBB01EEB7FE2}">
      <dgm:prSet custT="1"/>
      <dgm:spPr/>
      <dgm:t>
        <a:bodyPr lIns="128016" tIns="128016" rIns="128016" bIns="128016" anchor="t" anchorCtr="0"/>
        <a:lstStyle/>
        <a:p>
          <a:pPr marL="0" indent="169863" algn="l">
            <a:lnSpc>
              <a:spcPct val="90000"/>
            </a:lnSpc>
            <a:spcAft>
              <a:spcPct val="15000"/>
            </a:spcAft>
          </a:pPr>
          <a:r>
            <a:rPr lang="en-US" sz="1400" dirty="0">
              <a:latin typeface="Open Sans" panose="020B0606030504020204" pitchFamily="34" charset="0"/>
              <a:ea typeface="Open Sans" panose="020B0606030504020204" pitchFamily="34" charset="0"/>
              <a:cs typeface="Open Sans" panose="020B0606030504020204" pitchFamily="34" charset="0"/>
            </a:rPr>
            <a:t>$3,000</a:t>
          </a:r>
        </a:p>
      </dgm:t>
    </dgm:pt>
    <dgm:pt modelId="{EDB3A23A-9CFB-4821-9C93-6D732BEB0661}" type="sibTrans" cxnId="{98E9379C-2D47-4CD7-AF4A-63573D271355}">
      <dgm:prSet/>
      <dgm:spPr/>
      <dgm:t>
        <a:bodyPr/>
        <a:lstStyle/>
        <a:p>
          <a:endParaRPr lang="en-US"/>
        </a:p>
      </dgm:t>
    </dgm:pt>
    <dgm:pt modelId="{172A09DF-C089-4DB1-8563-CEFCF6AFF2D5}" type="parTrans" cxnId="{98E9379C-2D47-4CD7-AF4A-63573D271355}">
      <dgm:prSet/>
      <dgm:spPr/>
      <dgm:t>
        <a:bodyPr/>
        <a:lstStyle/>
        <a:p>
          <a:endParaRPr lang="en-US"/>
        </a:p>
      </dgm:t>
    </dgm:pt>
    <dgm:pt modelId="{BFF4456F-2F98-427F-8BE1-63E163A7C145}">
      <dgm:prSet custT="1"/>
      <dgm:spPr/>
      <dgm:t>
        <a:bodyPr lIns="128016" tIns="128016" rIns="128016" bIns="128016" anchor="t" anchorCtr="0"/>
        <a:lstStyle/>
        <a:p>
          <a:pPr>
            <a:tabLst>
              <a:tab pos="404813" algn="l"/>
            </a:tabLst>
          </a:pPr>
          <a:r>
            <a:rPr lang="en-US" sz="1600" b="1" dirty="0">
              <a:latin typeface="Open Sans" panose="020B0606030504020204" pitchFamily="34" charset="0"/>
              <a:ea typeface="Open Sans" panose="020B0606030504020204" pitchFamily="34" charset="0"/>
              <a:cs typeface="Open Sans" panose="020B0606030504020204" pitchFamily="34" charset="0"/>
            </a:rPr>
            <a:t>Very Low-Income </a:t>
          </a:r>
        </a:p>
        <a:p>
          <a:r>
            <a:rPr lang="en-US" sz="1400" b="1" dirty="0">
              <a:latin typeface="Open Sans" panose="020B0606030504020204" pitchFamily="34" charset="0"/>
              <a:ea typeface="Open Sans" panose="020B0606030504020204" pitchFamily="34" charset="0"/>
              <a:cs typeface="Open Sans" panose="020B0606030504020204" pitchFamily="34" charset="0"/>
            </a:rPr>
            <a:t>(100% FPL)</a:t>
          </a:r>
        </a:p>
      </dgm:t>
    </dgm:pt>
    <dgm:pt modelId="{A1B596A8-FA48-4974-AFCB-F4AF63C5C6D3}" type="parTrans" cxnId="{04EA6DE9-7E7D-4F5E-AF5A-06D2073957AE}">
      <dgm:prSet/>
      <dgm:spPr/>
      <dgm:t>
        <a:bodyPr/>
        <a:lstStyle/>
        <a:p>
          <a:endParaRPr lang="en-US"/>
        </a:p>
      </dgm:t>
    </dgm:pt>
    <dgm:pt modelId="{816E0906-1D63-4433-9BEE-75287834EB2A}" type="sibTrans" cxnId="{04EA6DE9-7E7D-4F5E-AF5A-06D2073957AE}">
      <dgm:prSet/>
      <dgm:spPr/>
      <dgm:t>
        <a:bodyPr/>
        <a:lstStyle/>
        <a:p>
          <a:endParaRPr lang="en-US"/>
        </a:p>
      </dgm:t>
    </dgm:pt>
    <dgm:pt modelId="{A2A35AE7-1195-4892-93CB-047F5A3C5369}">
      <dgm:prSet/>
      <dgm:spPr/>
      <dgm:t>
        <a:bodyPr lIns="128016" tIns="128016" rIns="128016" bIns="128016" anchor="t" anchorCtr="0"/>
        <a:lstStyle/>
        <a:p>
          <a:r>
            <a:rPr lang="en-US" sz="1100" dirty="0">
              <a:latin typeface="Open Sans" panose="020B0606030504020204" pitchFamily="34" charset="0"/>
              <a:ea typeface="Open Sans" panose="020B0606030504020204" pitchFamily="34" charset="0"/>
              <a:cs typeface="Open Sans" panose="020B0606030504020204" pitchFamily="34" charset="0"/>
            </a:rPr>
            <a:t>$1,084</a:t>
          </a:r>
        </a:p>
      </dgm:t>
    </dgm:pt>
    <dgm:pt modelId="{2F42AAAC-72FE-424E-86CC-B3AF749817BC}" type="parTrans" cxnId="{C190F1C6-06B5-461E-95C3-0941CA582168}">
      <dgm:prSet/>
      <dgm:spPr/>
      <dgm:t>
        <a:bodyPr/>
        <a:lstStyle/>
        <a:p>
          <a:endParaRPr lang="en-US"/>
        </a:p>
      </dgm:t>
    </dgm:pt>
    <dgm:pt modelId="{15625230-3C52-4193-A0DD-B6625BA01D50}" type="sibTrans" cxnId="{C190F1C6-06B5-461E-95C3-0941CA582168}">
      <dgm:prSet/>
      <dgm:spPr/>
      <dgm:t>
        <a:bodyPr/>
        <a:lstStyle/>
        <a:p>
          <a:endParaRPr lang="en-US"/>
        </a:p>
      </dgm:t>
    </dgm:pt>
    <dgm:pt modelId="{001044E0-E958-4EB0-8D89-90A5FCAAC6E8}">
      <dgm:prSet/>
      <dgm:spPr/>
      <dgm:t>
        <a:bodyPr lIns="128016" tIns="128016" rIns="128016" bIns="128016" anchor="t" anchorCtr="0"/>
        <a:lstStyle/>
        <a:p>
          <a:r>
            <a:rPr lang="en-US" sz="1100" dirty="0">
              <a:latin typeface="Open Sans" panose="020B0606030504020204" pitchFamily="34" charset="0"/>
              <a:ea typeface="Open Sans" panose="020B0606030504020204" pitchFamily="34" charset="0"/>
              <a:cs typeface="Open Sans" panose="020B0606030504020204" pitchFamily="34" charset="0"/>
            </a:rPr>
            <a:t>$1,457</a:t>
          </a:r>
        </a:p>
      </dgm:t>
    </dgm:pt>
    <dgm:pt modelId="{31CEEB2B-7EF3-481D-A879-E0D7B7F66DA0}" type="parTrans" cxnId="{59200EAB-B539-4904-A6EE-A1D24652688F}">
      <dgm:prSet/>
      <dgm:spPr/>
      <dgm:t>
        <a:bodyPr/>
        <a:lstStyle/>
        <a:p>
          <a:endParaRPr lang="en-US"/>
        </a:p>
      </dgm:t>
    </dgm:pt>
    <dgm:pt modelId="{635B44FF-295A-494E-B2C4-29AE78845440}" type="sibTrans" cxnId="{59200EAB-B539-4904-A6EE-A1D24652688F}">
      <dgm:prSet/>
      <dgm:spPr/>
      <dgm:t>
        <a:bodyPr/>
        <a:lstStyle/>
        <a:p>
          <a:endParaRPr lang="en-US"/>
        </a:p>
      </dgm:t>
    </dgm:pt>
    <dgm:pt modelId="{B9EE6962-29DA-4AB6-8118-64C0AB012275}">
      <dgm:prSet/>
      <dgm:spPr/>
      <dgm:t>
        <a:bodyPr lIns="128016" tIns="128016" rIns="128016" bIns="128016" anchor="t" anchorCtr="0"/>
        <a:lstStyle/>
        <a:p>
          <a:r>
            <a:rPr lang="en-US" sz="1100" dirty="0">
              <a:latin typeface="Open Sans" panose="020B0606030504020204" pitchFamily="34" charset="0"/>
              <a:ea typeface="Open Sans" panose="020B0606030504020204" pitchFamily="34" charset="0"/>
              <a:cs typeface="Open Sans" panose="020B0606030504020204" pitchFamily="34" charset="0"/>
            </a:rPr>
            <a:t>Full coverage</a:t>
          </a:r>
        </a:p>
      </dgm:t>
    </dgm:pt>
    <dgm:pt modelId="{450B1756-844A-4CE8-9ACA-62EFCA2EBD49}" type="parTrans" cxnId="{9A9E67A9-48EA-41AD-983C-24383FDF83D4}">
      <dgm:prSet/>
      <dgm:spPr/>
      <dgm:t>
        <a:bodyPr/>
        <a:lstStyle/>
        <a:p>
          <a:endParaRPr lang="en-US"/>
        </a:p>
      </dgm:t>
    </dgm:pt>
    <dgm:pt modelId="{7C339C9A-92E8-4299-AA3F-C6156CA314C3}" type="sibTrans" cxnId="{9A9E67A9-48EA-41AD-983C-24383FDF83D4}">
      <dgm:prSet/>
      <dgm:spPr/>
      <dgm:t>
        <a:bodyPr/>
        <a:lstStyle/>
        <a:p>
          <a:endParaRPr lang="en-US"/>
        </a:p>
      </dgm:t>
    </dgm:pt>
    <dgm:pt modelId="{06721577-29ED-42E8-95A1-F0E5C8F91664}">
      <dgm:prSet custT="1"/>
      <dgm:spPr/>
      <dgm:t>
        <a:bodyPr lIns="128016" tIns="128016" rIns="128016" bIns="128016" anchor="t" anchorCtr="0"/>
        <a:lstStyle/>
        <a:p>
          <a:pPr>
            <a:tabLst>
              <a:tab pos="404813" algn="l"/>
            </a:tabLst>
          </a:pPr>
          <a:r>
            <a:rPr lang="en-US" sz="1600" b="1" dirty="0">
              <a:latin typeface="Open Sans" panose="020B0606030504020204" pitchFamily="34" charset="0"/>
              <a:ea typeface="Open Sans" panose="020B0606030504020204" pitchFamily="34" charset="0"/>
              <a:cs typeface="Open Sans" panose="020B0606030504020204" pitchFamily="34" charset="0"/>
            </a:rPr>
            <a:t>Low-Income</a:t>
          </a:r>
          <a:r>
            <a:rPr lang="en-US" sz="1100" b="1" dirty="0">
              <a:latin typeface="Open Sans" panose="020B0606030504020204" pitchFamily="34" charset="0"/>
              <a:ea typeface="Open Sans" panose="020B0606030504020204" pitchFamily="34" charset="0"/>
              <a:cs typeface="Open Sans" panose="020B0606030504020204" pitchFamily="34" charset="0"/>
            </a:rPr>
            <a:t> </a:t>
          </a:r>
        </a:p>
        <a:p>
          <a:r>
            <a:rPr lang="en-US" sz="1400" b="1" dirty="0">
              <a:latin typeface="Open Sans" panose="020B0606030504020204" pitchFamily="34" charset="0"/>
              <a:ea typeface="Open Sans" panose="020B0606030504020204" pitchFamily="34" charset="0"/>
              <a:cs typeface="Open Sans" panose="020B0606030504020204" pitchFamily="34" charset="0"/>
            </a:rPr>
            <a:t>(100-120% FPL)</a:t>
          </a:r>
        </a:p>
      </dgm:t>
    </dgm:pt>
    <dgm:pt modelId="{6C0FC34B-089A-4286-9E3A-C2601F336AD0}" type="parTrans" cxnId="{252D17C1-F0EE-40CF-A5B5-453A018AC65C}">
      <dgm:prSet/>
      <dgm:spPr/>
      <dgm:t>
        <a:bodyPr/>
        <a:lstStyle/>
        <a:p>
          <a:endParaRPr lang="en-US"/>
        </a:p>
      </dgm:t>
    </dgm:pt>
    <dgm:pt modelId="{C3E7199B-476F-4AB8-A077-984891339FCE}" type="sibTrans" cxnId="{252D17C1-F0EE-40CF-A5B5-453A018AC65C}">
      <dgm:prSet/>
      <dgm:spPr/>
      <dgm:t>
        <a:bodyPr/>
        <a:lstStyle/>
        <a:p>
          <a:endParaRPr lang="en-US"/>
        </a:p>
      </dgm:t>
    </dgm:pt>
    <dgm:pt modelId="{75E030B5-C867-4E1B-BC5A-9B08087D7B68}">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$1,084.01-1,296</a:t>
          </a:r>
        </a:p>
      </dgm:t>
    </dgm:pt>
    <dgm:pt modelId="{BAF1CCAC-7E86-4239-8471-1A8D2494D1CE}" type="parTrans" cxnId="{90512D0B-2242-4934-89E8-4F820152DBBA}">
      <dgm:prSet/>
      <dgm:spPr/>
      <dgm:t>
        <a:bodyPr/>
        <a:lstStyle/>
        <a:p>
          <a:endParaRPr lang="en-US"/>
        </a:p>
      </dgm:t>
    </dgm:pt>
    <dgm:pt modelId="{2ACA5633-4E57-4F96-AEE2-D1283FE5E935}" type="sibTrans" cxnId="{90512D0B-2242-4934-89E8-4F820152DBBA}">
      <dgm:prSet/>
      <dgm:spPr/>
      <dgm:t>
        <a:bodyPr/>
        <a:lstStyle/>
        <a:p>
          <a:endParaRPr lang="en-US"/>
        </a:p>
      </dgm:t>
    </dgm:pt>
    <dgm:pt modelId="{7365E5B0-CD0C-44F8-967D-C35781AD6A62}">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$1,457.01-1,744</a:t>
          </a:r>
        </a:p>
      </dgm:t>
    </dgm:pt>
    <dgm:pt modelId="{CEA569B5-68F4-45E4-AF0C-FAF6D773C752}" type="parTrans" cxnId="{B2131DFB-CF2A-4F62-9298-43D36584C8BD}">
      <dgm:prSet/>
      <dgm:spPr/>
      <dgm:t>
        <a:bodyPr/>
        <a:lstStyle/>
        <a:p>
          <a:endParaRPr lang="en-US"/>
        </a:p>
      </dgm:t>
    </dgm:pt>
    <dgm:pt modelId="{EBD46818-1E0F-4BBF-8425-EDEABC0AE959}" type="sibTrans" cxnId="{B2131DFB-CF2A-4F62-9298-43D36584C8BD}">
      <dgm:prSet/>
      <dgm:spPr/>
      <dgm:t>
        <a:bodyPr/>
        <a:lstStyle/>
        <a:p>
          <a:endParaRPr lang="en-US"/>
        </a:p>
      </dgm:t>
    </dgm:pt>
    <dgm:pt modelId="{93ADD7C2-5ED9-4A11-8440-84DA001559C9}">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Part B paid</a:t>
          </a:r>
        </a:p>
      </dgm:t>
    </dgm:pt>
    <dgm:pt modelId="{95F1038A-B792-4566-87FE-14BC18714871}" type="parTrans" cxnId="{C9931AE0-B4A9-4FAE-BD05-C8C12DEF9737}">
      <dgm:prSet/>
      <dgm:spPr/>
      <dgm:t>
        <a:bodyPr/>
        <a:lstStyle/>
        <a:p>
          <a:endParaRPr lang="en-US"/>
        </a:p>
      </dgm:t>
    </dgm:pt>
    <dgm:pt modelId="{B061BD93-0CEF-4DFE-B1B8-D7F9BBD0670E}" type="sibTrans" cxnId="{C9931AE0-B4A9-4FAE-BD05-C8C12DEF9737}">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t>
        <a:bodyPr/>
        <a:lstStyle/>
        <a:p>
          <a:endParaRPr lang="en-US"/>
        </a:p>
      </dgm:t>
    </dgm:pt>
    <dgm:pt modelId="{EC011B63-874D-494A-B96D-7F6591CA43BE}" type="pres">
      <dgm:prSet presAssocID="{C0C79353-B289-4B15-8F97-A4A385314329}" presName="fgShape" presStyleLbl="fgShp" presStyleIdx="0" presStyleCnt="1" custFlipVert="1" custScaleY="21174" custLinFactNeighborX="-910" custLinFactNeighborY="72638"/>
      <dgm:spPr>
        <a:prstGeom prst="rect">
          <a:avLst/>
        </a:prstGeom>
      </dgm:spPr>
    </dgm:pt>
    <dgm:pt modelId="{72BE6931-34DF-4A5B-9D74-5A5347DCCB63}" type="pres">
      <dgm:prSet presAssocID="{C0C79353-B289-4B15-8F97-A4A385314329}" presName="linComp" presStyleCnt="0"/>
      <dgm:spPr/>
    </dgm:pt>
    <dgm:pt modelId="{8B822206-0415-448D-962E-30A8A53D9228}" type="pres">
      <dgm:prSet presAssocID="{970E6EEA-F773-4EDA-BCE7-0BB0C9F15FCE}" presName="compNode" presStyleCnt="0"/>
      <dgm:spPr/>
    </dgm:pt>
    <dgm:pt modelId="{161FF313-C0E6-45D9-BF5B-F6CDCB15103D}" type="pres">
      <dgm:prSet presAssocID="{970E6EEA-F773-4EDA-BCE7-0BB0C9F15FCE}" presName="bkgdShape" presStyleLbl="node1" presStyleIdx="0" presStyleCnt="6" custLinFactNeighborX="4764" custLinFactNeighborY="-30180"/>
      <dgm:spPr/>
      <dgm:t>
        <a:bodyPr/>
        <a:lstStyle/>
        <a:p>
          <a:endParaRPr lang="en-US"/>
        </a:p>
      </dgm:t>
    </dgm:pt>
    <dgm:pt modelId="{D9B5B1AF-366B-46E8-AD4F-5473F5C4C9AA}" type="pres">
      <dgm:prSet presAssocID="{970E6EEA-F773-4EDA-BCE7-0BB0C9F15FCE}" presName="nodeTx" presStyleLbl="node1" presStyleIdx="0" presStyleCnt="6">
        <dgm:presLayoutVars>
          <dgm:bulletEnabled val="1"/>
        </dgm:presLayoutVars>
      </dgm:prSet>
      <dgm:spPr/>
      <dgm:t>
        <a:bodyPr/>
        <a:lstStyle/>
        <a:p>
          <a:endParaRPr lang="en-US"/>
        </a:p>
      </dgm:t>
    </dgm:pt>
    <dgm:pt modelId="{E529E029-23D9-416D-8888-C9AC8CB46C1D}" type="pres">
      <dgm:prSet presAssocID="{970E6EEA-F773-4EDA-BCE7-0BB0C9F15FCE}" presName="invisiNode" presStyleLbl="node1" presStyleIdx="0" presStyleCnt="6"/>
      <dgm:spPr/>
    </dgm:pt>
    <dgm:pt modelId="{5E5EB0F4-4AE4-49EF-BB8E-B77CED6027F9}" type="pres">
      <dgm:prSet presAssocID="{970E6EEA-F773-4EDA-BCE7-0BB0C9F15FCE}"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Earth globe Americas"/>
        </a:ext>
      </dgm:extLst>
    </dgm:pt>
    <dgm:pt modelId="{94DB31C2-1F89-4A2D-A4C8-68D227956737}" type="pres">
      <dgm:prSet presAssocID="{6F35020D-52D6-4BFF-9E0E-CF615112F34F}" presName="sibTrans" presStyleLbl="sibTrans2D1" presStyleIdx="0" presStyleCnt="0"/>
      <dgm:spPr/>
      <dgm:t>
        <a:bodyPr/>
        <a:lstStyle/>
        <a:p>
          <a:endParaRPr lang="en-US"/>
        </a:p>
      </dgm:t>
    </dgm:pt>
    <dgm:pt modelId="{861D82EA-0A08-4C39-A935-F946FE8C9E13}" type="pres">
      <dgm:prSet presAssocID="{06721577-29ED-42E8-95A1-F0E5C8F91664}" presName="compNode" presStyleCnt="0"/>
      <dgm:spPr/>
    </dgm:pt>
    <dgm:pt modelId="{556D1B26-1090-4217-8228-F7D4F64A3325}" type="pres">
      <dgm:prSet presAssocID="{06721577-29ED-42E8-95A1-F0E5C8F91664}" presName="bkgdShape" presStyleLbl="node1" presStyleIdx="1" presStyleCnt="6" custLinFactNeighborX="1648" custLinFactNeighborY="101"/>
      <dgm:spPr/>
      <dgm:t>
        <a:bodyPr/>
        <a:lstStyle/>
        <a:p>
          <a:endParaRPr lang="en-US"/>
        </a:p>
      </dgm:t>
    </dgm:pt>
    <dgm:pt modelId="{FAD58624-EF3C-4B99-91F3-308CFBC4AEE3}" type="pres">
      <dgm:prSet presAssocID="{06721577-29ED-42E8-95A1-F0E5C8F91664}" presName="nodeTx" presStyleLbl="node1" presStyleIdx="1" presStyleCnt="6">
        <dgm:presLayoutVars>
          <dgm:bulletEnabled val="1"/>
        </dgm:presLayoutVars>
      </dgm:prSet>
      <dgm:spPr/>
      <dgm:t>
        <a:bodyPr/>
        <a:lstStyle/>
        <a:p>
          <a:endParaRPr lang="en-US"/>
        </a:p>
      </dgm:t>
    </dgm:pt>
    <dgm:pt modelId="{717EF78D-A1CB-4814-AC32-01C394078C3E}" type="pres">
      <dgm:prSet presAssocID="{06721577-29ED-42E8-95A1-F0E5C8F91664}" presName="invisiNode" presStyleLbl="node1" presStyleIdx="1" presStyleCnt="6"/>
      <dgm:spPr/>
    </dgm:pt>
    <dgm:pt modelId="{704BD3FC-E36D-4209-8298-E1D9C998549E}" type="pres">
      <dgm:prSet presAssocID="{06721577-29ED-42E8-95A1-F0E5C8F91664}"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oney"/>
        </a:ext>
      </dgm:extLst>
    </dgm:pt>
    <dgm:pt modelId="{4A461679-6480-4AE5-8279-B2847692D507}" type="pres">
      <dgm:prSet presAssocID="{C3E7199B-476F-4AB8-A077-984891339FCE}" presName="sibTrans" presStyleLbl="sibTrans2D1" presStyleIdx="0" presStyleCnt="0"/>
      <dgm:spPr/>
      <dgm:t>
        <a:bodyPr/>
        <a:lstStyle/>
        <a:p>
          <a:endParaRPr lang="en-US"/>
        </a:p>
      </dgm:t>
    </dgm:pt>
    <dgm:pt modelId="{D456B96B-65D7-494E-A7BA-8CC9D6A88861}" type="pres">
      <dgm:prSet presAssocID="{BFF4456F-2F98-427F-8BE1-63E163A7C145}" presName="compNode" presStyleCnt="0"/>
      <dgm:spPr/>
    </dgm:pt>
    <dgm:pt modelId="{BE56EB87-C729-4FFD-AA25-E21C31614206}" type="pres">
      <dgm:prSet presAssocID="{BFF4456F-2F98-427F-8BE1-63E163A7C145}" presName="bkgdShape" presStyleLbl="node1" presStyleIdx="2" presStyleCnt="6" custLinFactNeighborX="1648" custLinFactNeighborY="101"/>
      <dgm:spPr/>
      <dgm:t>
        <a:bodyPr/>
        <a:lstStyle/>
        <a:p>
          <a:endParaRPr lang="en-US"/>
        </a:p>
      </dgm:t>
    </dgm:pt>
    <dgm:pt modelId="{8D73F877-0968-4659-8816-D013B83EF56B}" type="pres">
      <dgm:prSet presAssocID="{BFF4456F-2F98-427F-8BE1-63E163A7C145}" presName="nodeTx" presStyleLbl="node1" presStyleIdx="2" presStyleCnt="6">
        <dgm:presLayoutVars>
          <dgm:bulletEnabled val="1"/>
        </dgm:presLayoutVars>
      </dgm:prSet>
      <dgm:spPr/>
      <dgm:t>
        <a:bodyPr/>
        <a:lstStyle/>
        <a:p>
          <a:endParaRPr lang="en-US"/>
        </a:p>
      </dgm:t>
    </dgm:pt>
    <dgm:pt modelId="{CDDB2516-05FC-44EC-8EC4-517D69571F42}" type="pres">
      <dgm:prSet presAssocID="{BFF4456F-2F98-427F-8BE1-63E163A7C145}" presName="invisiNode" presStyleLbl="node1" presStyleIdx="2" presStyleCnt="6"/>
      <dgm:spPr/>
    </dgm:pt>
    <dgm:pt modelId="{BCE0C820-5AE7-4A77-A7F6-5B821EF36D06}" type="pres">
      <dgm:prSet presAssocID="{BFF4456F-2F98-427F-8BE1-63E163A7C145}"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oney"/>
        </a:ext>
      </dgm:extLst>
    </dgm:pt>
    <dgm:pt modelId="{A2B74673-3BEB-4BEB-8EAE-0DA6387ED918}" type="pres">
      <dgm:prSet presAssocID="{816E0906-1D63-4433-9BEE-75287834EB2A}" presName="sibTrans" presStyleLbl="sibTrans2D1" presStyleIdx="0" presStyleCnt="0"/>
      <dgm:spPr/>
      <dgm:t>
        <a:bodyPr/>
        <a:lstStyle/>
        <a:p>
          <a:endParaRPr lang="en-US"/>
        </a:p>
      </dgm:t>
    </dgm:pt>
    <dgm:pt modelId="{18559444-04B5-40A5-9B9D-84BE35DA0606}" type="pres">
      <dgm:prSet presAssocID="{F89A7019-5FFD-42B6-84DD-B56C6DEB4662}" presName="compNode" presStyleCnt="0"/>
      <dgm:spPr/>
    </dgm:pt>
    <dgm:pt modelId="{3273EBC2-9A75-4D32-9293-441E38EE702D}" type="pres">
      <dgm:prSet presAssocID="{F89A7019-5FFD-42B6-84DD-B56C6DEB4662}" presName="bkgdShape" presStyleLbl="node1" presStyleIdx="3" presStyleCnt="6" custLinFactNeighborX="1648" custLinFactNeighborY="101"/>
      <dgm:spPr/>
      <dgm:t>
        <a:bodyPr/>
        <a:lstStyle/>
        <a:p>
          <a:endParaRPr lang="en-US"/>
        </a:p>
      </dgm:t>
    </dgm:pt>
    <dgm:pt modelId="{4E59032F-7911-47C7-85DB-9840F7CF6A65}" type="pres">
      <dgm:prSet presAssocID="{F89A7019-5FFD-42B6-84DD-B56C6DEB4662}" presName="nodeTx" presStyleLbl="node1" presStyleIdx="3" presStyleCnt="6">
        <dgm:presLayoutVars>
          <dgm:bulletEnabled val="1"/>
        </dgm:presLayoutVars>
      </dgm:prSet>
      <dgm:spPr/>
      <dgm:t>
        <a:bodyPr/>
        <a:lstStyle/>
        <a:p>
          <a:endParaRPr lang="en-US"/>
        </a:p>
      </dgm:t>
    </dgm:pt>
    <dgm:pt modelId="{58CE2230-83A1-467C-AC11-7F31D31E419D}" type="pres">
      <dgm:prSet presAssocID="{F89A7019-5FFD-42B6-84DD-B56C6DEB4662}" presName="invisiNode" presStyleLbl="node1" presStyleIdx="3" presStyleCnt="6"/>
      <dgm:spPr/>
    </dgm:pt>
    <dgm:pt modelId="{EC8DED03-34AD-4207-8611-725EE3CEB345}" type="pres">
      <dgm:prSet presAssocID="{F89A7019-5FFD-42B6-84DD-B56C6DEB4662}" presName="imagNode" presStyleLbl="fgImgPlace1" presStyleIdx="3" presStyleCnt="6" custLinFactNeighborX="-4515" custLinFactNeighborY="-595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oney"/>
        </a:ext>
      </dgm:extLst>
    </dgm:pt>
    <dgm:pt modelId="{AAF414EA-1770-4BA0-8A87-4E90D9C311E8}" type="pres">
      <dgm:prSet presAssocID="{5B6F1896-8644-401C-ABB4-8B4400F77B57}" presName="sibTrans" presStyleLbl="sibTrans2D1" presStyleIdx="0" presStyleCnt="0"/>
      <dgm:spPr/>
      <dgm:t>
        <a:bodyPr/>
        <a:lstStyle/>
        <a:p>
          <a:endParaRPr lang="en-US"/>
        </a:p>
      </dgm:t>
    </dgm:pt>
    <dgm:pt modelId="{02AA4A04-9FFC-4248-BDBF-CF4A629EB2A6}" type="pres">
      <dgm:prSet presAssocID="{43244B9B-B0B2-40D6-BFF3-59DF55B9A479}" presName="compNode" presStyleCnt="0"/>
      <dgm:spPr/>
    </dgm:pt>
    <dgm:pt modelId="{7BB5D899-BDDF-4E24-94DC-0433BC4C3A91}" type="pres">
      <dgm:prSet presAssocID="{43244B9B-B0B2-40D6-BFF3-59DF55B9A479}" presName="bkgdShape" presStyleLbl="node1" presStyleIdx="4" presStyleCnt="6"/>
      <dgm:spPr/>
      <dgm:t>
        <a:bodyPr/>
        <a:lstStyle/>
        <a:p>
          <a:endParaRPr lang="en-US"/>
        </a:p>
      </dgm:t>
    </dgm:pt>
    <dgm:pt modelId="{5B5609A9-A152-4E12-B684-3CE1F7A7C489}" type="pres">
      <dgm:prSet presAssocID="{43244B9B-B0B2-40D6-BFF3-59DF55B9A479}" presName="nodeTx" presStyleLbl="node1" presStyleIdx="4" presStyleCnt="6">
        <dgm:presLayoutVars>
          <dgm:bulletEnabled val="1"/>
        </dgm:presLayoutVars>
      </dgm:prSet>
      <dgm:spPr/>
      <dgm:t>
        <a:bodyPr/>
        <a:lstStyle/>
        <a:p>
          <a:endParaRPr lang="en-US"/>
        </a:p>
      </dgm:t>
    </dgm:pt>
    <dgm:pt modelId="{091FC247-E290-41F4-BA0C-82A1E285544C}" type="pres">
      <dgm:prSet presAssocID="{43244B9B-B0B2-40D6-BFF3-59DF55B9A479}" presName="invisiNode" presStyleLbl="node1" presStyleIdx="4" presStyleCnt="6"/>
      <dgm:spPr/>
    </dgm:pt>
    <dgm:pt modelId="{36C0A038-86C6-4DC6-B6A2-F6DB7D526B2A}" type="pres">
      <dgm:prSet presAssocID="{43244B9B-B0B2-40D6-BFF3-59DF55B9A479}"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House"/>
        </a:ext>
      </dgm:extLst>
    </dgm:pt>
    <dgm:pt modelId="{11D46AEB-9B4F-4852-B260-2B9D92472269}" type="pres">
      <dgm:prSet presAssocID="{4600F4AD-0240-40F5-9449-67735E7434AC}" presName="sibTrans" presStyleLbl="sibTrans2D1" presStyleIdx="0" presStyleCnt="0"/>
      <dgm:spPr/>
      <dgm:t>
        <a:bodyPr/>
        <a:lstStyle/>
        <a:p>
          <a:endParaRPr lang="en-US"/>
        </a:p>
      </dgm:t>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5" presStyleCnt="6"/>
      <dgm:spPr/>
      <dgm:t>
        <a:bodyPr/>
        <a:lstStyle/>
        <a:p>
          <a:endParaRPr lang="en-US"/>
        </a:p>
      </dgm:t>
    </dgm:pt>
    <dgm:pt modelId="{3D01F8EE-F51D-47D4-8DA8-3ED6FC34B4CD}" type="pres">
      <dgm:prSet presAssocID="{D63349E2-C5D0-4AC1-8A64-7C800289F907}" presName="nodeTx" presStyleLbl="node1" presStyleIdx="5" presStyleCnt="6">
        <dgm:presLayoutVars>
          <dgm:bulletEnabled val="1"/>
        </dgm:presLayoutVars>
      </dgm:prSet>
      <dgm:spPr/>
      <dgm:t>
        <a:bodyPr/>
        <a:lstStyle/>
        <a:p>
          <a:endParaRPr lang="en-US"/>
        </a:p>
      </dgm:t>
    </dgm:pt>
    <dgm:pt modelId="{DA9847A2-58D0-4026-AE16-F7DF77599366}" type="pres">
      <dgm:prSet presAssocID="{D63349E2-C5D0-4AC1-8A64-7C800289F907}" presName="invisiNode" presStyleLbl="node1" presStyleIdx="5" presStyleCnt="6"/>
      <dgm:spPr/>
    </dgm:pt>
    <dgm:pt modelId="{EC82D2FC-B35E-403B-BCBB-7F47118F3272}" type="pres">
      <dgm:prSet presAssocID="{D63349E2-C5D0-4AC1-8A64-7C800289F907}" presName="imagNode" presStyleLbl="fgImgPlace1" presStyleIdx="5"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Man and woman"/>
        </a:ext>
      </dgm:extLst>
    </dgm:pt>
  </dgm:ptLst>
  <dgm:cxnLst>
    <dgm:cxn modelId="{706960F8-5B35-49F0-9051-0DA22CBCF1B8}" type="presOf" srcId="{ED9316A8-E48A-4D24-A766-BF0B323390A0}" destId="{3D01F8EE-F51D-47D4-8DA8-3ED6FC34B4CD}" srcOrd="1" destOrd="2" presId="urn:microsoft.com/office/officeart/2005/8/layout/hList7"/>
    <dgm:cxn modelId="{692188B5-C4CB-4014-B673-86650CF274CF}" type="presOf" srcId="{F89A7019-5FFD-42B6-84DD-B56C6DEB4662}" destId="{3273EBC2-9A75-4D32-9293-441E38EE702D}" srcOrd="0" destOrd="0" presId="urn:microsoft.com/office/officeart/2005/8/layout/hList7"/>
    <dgm:cxn modelId="{2BDE86E0-F7FF-4FB0-A527-FADE4D0D51D7}" type="presOf" srcId="{C1DF0DF8-8DFB-4E8C-9722-62E32BB9AF4A}" destId="{4E59032F-7911-47C7-85DB-9840F7CF6A65}" srcOrd="1" destOrd="1" presId="urn:microsoft.com/office/officeart/2005/8/layout/hList7"/>
    <dgm:cxn modelId="{427C9CEF-C483-49AC-BE1C-D8593E023E19}" srcId="{43244B9B-B0B2-40D6-BFF3-59DF55B9A479}" destId="{BC9A982A-D841-4DFD-A746-B82030A72642}" srcOrd="0" destOrd="0" parTransId="{6E3321F3-9ADA-4752-B747-46942B76C6AB}" sibTransId="{C34D4DF0-6569-4CFD-8F02-C942AE8CDBF2}"/>
    <dgm:cxn modelId="{B01D780F-CD34-4A20-A0A8-D5B484638C3B}" type="presOf" srcId="{D83D64CF-03E1-4CED-BF8B-80A4E1648E7E}" destId="{161FF313-C0E6-45D9-BF5B-F6CDCB15103D}" srcOrd="0" destOrd="1" presId="urn:microsoft.com/office/officeart/2005/8/layout/hList7"/>
    <dgm:cxn modelId="{8D49DB91-610B-4543-B6C3-EB0069D15BCA}" type="presOf" srcId="{4600F4AD-0240-40F5-9449-67735E7434AC}" destId="{11D46AEB-9B4F-4852-B260-2B9D92472269}" srcOrd="0" destOrd="0" presId="urn:microsoft.com/office/officeart/2005/8/layout/hList7"/>
    <dgm:cxn modelId="{02405569-B82F-4F49-926E-7E135D585DB5}" type="presOf" srcId="{43244B9B-B0B2-40D6-BFF3-59DF55B9A479}" destId="{7BB5D899-BDDF-4E24-94DC-0433BC4C3A91}" srcOrd="0" destOrd="0" presId="urn:microsoft.com/office/officeart/2005/8/layout/hList7"/>
    <dgm:cxn modelId="{350E8A1D-1855-465A-80B6-82CABDE9DA3C}" type="presOf" srcId="{001044E0-E958-4EB0-8D89-90A5FCAAC6E8}" destId="{BE56EB87-C729-4FFD-AA25-E21C31614206}" srcOrd="0" destOrd="2" presId="urn:microsoft.com/office/officeart/2005/8/layout/hList7"/>
    <dgm:cxn modelId="{DEF41B28-C0DA-4BF9-921D-9B25C8A904CB}" type="presOf" srcId="{5B6F1896-8644-401C-ABB4-8B4400F77B57}" destId="{AAF414EA-1770-4BA0-8A87-4E90D9C311E8}" srcOrd="0" destOrd="0" presId="urn:microsoft.com/office/officeart/2005/8/layout/hList7"/>
    <dgm:cxn modelId="{0C8F6747-52AF-4F23-9966-C30FC904E56D}" type="presOf" srcId="{93ADD7C2-5ED9-4A11-8440-84DA001559C9}" destId="{556D1B26-1090-4217-8228-F7D4F64A3325}" srcOrd="0" destOrd="3" presId="urn:microsoft.com/office/officeart/2005/8/layout/hList7"/>
    <dgm:cxn modelId="{2814425F-F060-43E1-BBA4-B8460FE6D00F}" type="presOf" srcId="{D83D64CF-03E1-4CED-BF8B-80A4E1648E7E}" destId="{D9B5B1AF-366B-46E8-AD4F-5473F5C4C9AA}" srcOrd="1" destOrd="1" presId="urn:microsoft.com/office/officeart/2005/8/layout/hList7"/>
    <dgm:cxn modelId="{B2131DFB-CF2A-4F62-9298-43D36584C8BD}" srcId="{06721577-29ED-42E8-95A1-F0E5C8F91664}" destId="{7365E5B0-CD0C-44F8-967D-C35781AD6A62}" srcOrd="1" destOrd="0" parTransId="{CEA569B5-68F4-45E4-AF0C-FAF6D773C752}" sibTransId="{EBD46818-1E0F-4BBF-8425-EDEABC0AE959}"/>
    <dgm:cxn modelId="{C9931AE0-B4A9-4FAE-BD05-C8C12DEF9737}" srcId="{06721577-29ED-42E8-95A1-F0E5C8F91664}" destId="{93ADD7C2-5ED9-4A11-8440-84DA001559C9}" srcOrd="2" destOrd="0" parTransId="{95F1038A-B792-4566-87FE-14BC18714871}" sibTransId="{B061BD93-0CEF-4DFE-B1B8-D7F9BBD0670E}"/>
    <dgm:cxn modelId="{90512D0B-2242-4934-89E8-4F820152DBBA}" srcId="{06721577-29ED-42E8-95A1-F0E5C8F91664}" destId="{75E030B5-C867-4E1B-BC5A-9B08087D7B68}" srcOrd="0" destOrd="0" parTransId="{BAF1CCAC-7E86-4239-8471-1A8D2494D1CE}" sibTransId="{2ACA5633-4E57-4F96-AEE2-D1283FE5E935}"/>
    <dgm:cxn modelId="{65D2E5F8-A3E0-4CFF-9880-E5F452999292}" type="presOf" srcId="{75E030B5-C867-4E1B-BC5A-9B08087D7B68}" destId="{556D1B26-1090-4217-8228-F7D4F64A3325}" srcOrd="0" destOrd="1" presId="urn:microsoft.com/office/officeart/2005/8/layout/hList7"/>
    <dgm:cxn modelId="{98E9379C-2D47-4CD7-AF4A-63573D271355}" srcId="{F89A7019-5FFD-42B6-84DD-B56C6DEB4662}" destId="{261FE9E0-C8B9-4DC3-8EF4-CBB01EEB7FE2}" srcOrd="1" destOrd="0" parTransId="{172A09DF-C089-4DB1-8563-CEFCF6AFF2D5}" sibTransId="{EDB3A23A-9CFB-4821-9C93-6D732BEB0661}"/>
    <dgm:cxn modelId="{DF87257C-5AF2-40DC-8321-B25185C7316E}" type="presOf" srcId="{970E6EEA-F773-4EDA-BCE7-0BB0C9F15FCE}" destId="{D9B5B1AF-366B-46E8-AD4F-5473F5C4C9AA}" srcOrd="1" destOrd="0" presId="urn:microsoft.com/office/officeart/2005/8/layout/hList7"/>
    <dgm:cxn modelId="{7AE20C55-E9E0-4099-BA56-47A768CE5573}" type="presOf" srcId="{B9EE6962-29DA-4AB6-8118-64C0AB012275}" destId="{8D73F877-0968-4659-8816-D013B83EF56B}" srcOrd="1" destOrd="3" presId="urn:microsoft.com/office/officeart/2005/8/layout/hList7"/>
    <dgm:cxn modelId="{54DB798B-ED21-4335-9504-56E48F60B58E}" type="presOf" srcId="{C1DF0DF8-8DFB-4E8C-9722-62E32BB9AF4A}" destId="{3273EBC2-9A75-4D32-9293-441E38EE702D}" srcOrd="0" destOrd="1" presId="urn:microsoft.com/office/officeart/2005/8/layout/hList7"/>
    <dgm:cxn modelId="{DA762E62-516D-4F66-A539-8B913AA9C9E8}" srcId="{C0C79353-B289-4B15-8F97-A4A385314329}" destId="{D63349E2-C5D0-4AC1-8A64-7C800289F907}" srcOrd="5" destOrd="0" parTransId="{9570B191-AD63-405B-ACC6-F41524D03E4F}" sibTransId="{CE3B758D-EC82-4ABF-88DB-6FDED84C8C5C}"/>
    <dgm:cxn modelId="{3A92193C-F377-4C1E-A549-37C548D37455}" type="presOf" srcId="{261FE9E0-C8B9-4DC3-8EF4-CBB01EEB7FE2}" destId="{3273EBC2-9A75-4D32-9293-441E38EE702D}" srcOrd="0" destOrd="2" presId="urn:microsoft.com/office/officeart/2005/8/layout/hList7"/>
    <dgm:cxn modelId="{01A9D568-374B-4180-8540-9CC99BD46998}" type="presOf" srcId="{BFF4456F-2F98-427F-8BE1-63E163A7C145}" destId="{BE56EB87-C729-4FFD-AA25-E21C31614206}" srcOrd="0" destOrd="0" presId="urn:microsoft.com/office/officeart/2005/8/layout/hList7"/>
    <dgm:cxn modelId="{BFBD0070-9347-4F9E-A82E-014DD3D9340E}" type="presOf" srcId="{C0C79353-B289-4B15-8F97-A4A385314329}" destId="{C8DF9C50-FD1E-40A3-9C1D-8ABE0928ED02}" srcOrd="0" destOrd="0" presId="urn:microsoft.com/office/officeart/2005/8/layout/hList7"/>
    <dgm:cxn modelId="{04EA6DE9-7E7D-4F5E-AF5A-06D2073957AE}" srcId="{C0C79353-B289-4B15-8F97-A4A385314329}" destId="{BFF4456F-2F98-427F-8BE1-63E163A7C145}" srcOrd="2" destOrd="0" parTransId="{A1B596A8-FA48-4974-AFCB-F4AF63C5C6D3}" sibTransId="{816E0906-1D63-4433-9BEE-75287834EB2A}"/>
    <dgm:cxn modelId="{1641AE6B-4689-4FB5-9180-411C00AA268F}" srcId="{970E6EEA-F773-4EDA-BCE7-0BB0C9F15FCE}" destId="{D83D64CF-03E1-4CED-BF8B-80A4E1648E7E}" srcOrd="0" destOrd="0" parTransId="{9249B777-EF28-4510-856F-15B207F8841B}" sibTransId="{EDEDCC78-247A-4804-B7AD-766618D2D474}"/>
    <dgm:cxn modelId="{C8576DE6-8101-4D19-A249-A850A2FDE408}" srcId="{D63349E2-C5D0-4AC1-8A64-7C800289F907}" destId="{2015F93E-7429-4F13-963D-D0732E59C109}" srcOrd="0" destOrd="0" parTransId="{275D8EDA-C26F-45D8-B182-91C4CF3A6669}" sibTransId="{A83E0A9D-FD78-4CC2-A26C-4A1937182C82}"/>
    <dgm:cxn modelId="{9CB9B387-23F0-4148-A829-51610406B7F7}" type="presOf" srcId="{BC9A982A-D841-4DFD-A746-B82030A72642}" destId="{7BB5D899-BDDF-4E24-94DC-0433BC4C3A91}" srcOrd="0" destOrd="1" presId="urn:microsoft.com/office/officeart/2005/8/layout/hList7"/>
    <dgm:cxn modelId="{B07DD594-1171-4D17-B0C0-757A30DD6092}" type="presOf" srcId="{06721577-29ED-42E8-95A1-F0E5C8F91664}" destId="{FAD58624-EF3C-4B99-91F3-308CFBC4AEE3}" srcOrd="1" destOrd="0" presId="urn:microsoft.com/office/officeart/2005/8/layout/hList7"/>
    <dgm:cxn modelId="{6ADE78EE-735D-4521-92AA-3ED20AD4A75A}" type="presOf" srcId="{816E0906-1D63-4433-9BEE-75287834EB2A}" destId="{A2B74673-3BEB-4BEB-8EAE-0DA6387ED918}" srcOrd="0" destOrd="0" presId="urn:microsoft.com/office/officeart/2005/8/layout/hList7"/>
    <dgm:cxn modelId="{86221301-6691-4143-9670-4DAC289D6889}" type="presOf" srcId="{343C8306-D3EE-4FD4-BFB1-E32AD6380D0B}" destId="{5B5609A9-A152-4E12-B684-3CE1F7A7C489}" srcOrd="1" destOrd="2" presId="urn:microsoft.com/office/officeart/2005/8/layout/hList7"/>
    <dgm:cxn modelId="{385098A9-F477-49FB-B1A8-3B2598D87600}" type="presOf" srcId="{06721577-29ED-42E8-95A1-F0E5C8F91664}" destId="{556D1B26-1090-4217-8228-F7D4F64A3325}" srcOrd="0" destOrd="0" presId="urn:microsoft.com/office/officeart/2005/8/layout/hList7"/>
    <dgm:cxn modelId="{59200EAB-B539-4904-A6EE-A1D24652688F}" srcId="{BFF4456F-2F98-427F-8BE1-63E163A7C145}" destId="{001044E0-E958-4EB0-8D89-90A5FCAAC6E8}" srcOrd="1" destOrd="0" parTransId="{31CEEB2B-7EF3-481D-A879-E0D7B7F66DA0}" sibTransId="{635B44FF-295A-494E-B2C4-29AE78845440}"/>
    <dgm:cxn modelId="{A97B0F33-D7CF-4607-ACF4-1178BE81021F}" type="presOf" srcId="{BFF4456F-2F98-427F-8BE1-63E163A7C145}" destId="{8D73F877-0968-4659-8816-D013B83EF56B}" srcOrd="1" destOrd="0" presId="urn:microsoft.com/office/officeart/2005/8/layout/hList7"/>
    <dgm:cxn modelId="{D4EC73B3-B914-4D41-930C-E2B56AE5963C}" type="presOf" srcId="{43244B9B-B0B2-40D6-BFF3-59DF55B9A479}" destId="{5B5609A9-A152-4E12-B684-3CE1F7A7C489}" srcOrd="1" destOrd="0" presId="urn:microsoft.com/office/officeart/2005/8/layout/hList7"/>
    <dgm:cxn modelId="{DEA2C1D6-DB8B-424A-A3DF-1A672BA3E149}" type="presOf" srcId="{7365E5B0-CD0C-44F8-967D-C35781AD6A62}" destId="{FAD58624-EF3C-4B99-91F3-308CFBC4AEE3}" srcOrd="1" destOrd="2" presId="urn:microsoft.com/office/officeart/2005/8/layout/hList7"/>
    <dgm:cxn modelId="{27EA32EB-7CC4-4227-8FCB-EA22C85B1990}" type="presOf" srcId="{93ADD7C2-5ED9-4A11-8440-84DA001559C9}" destId="{FAD58624-EF3C-4B99-91F3-308CFBC4AEE3}" srcOrd="1" destOrd="3" presId="urn:microsoft.com/office/officeart/2005/8/layout/hList7"/>
    <dgm:cxn modelId="{A06E9F1D-C34D-4C61-9398-C14D96FDE03F}" type="presOf" srcId="{D63349E2-C5D0-4AC1-8A64-7C800289F907}" destId="{8457F0D9-0279-41EC-B450-1F95DC9CACCD}" srcOrd="0" destOrd="0" presId="urn:microsoft.com/office/officeart/2005/8/layout/hList7"/>
    <dgm:cxn modelId="{C190F1C6-06B5-461E-95C3-0941CA582168}" srcId="{BFF4456F-2F98-427F-8BE1-63E163A7C145}" destId="{A2A35AE7-1195-4892-93CB-047F5A3C5369}" srcOrd="0" destOrd="0" parTransId="{2F42AAAC-72FE-424E-86CC-B3AF749817BC}" sibTransId="{15625230-3C52-4193-A0DD-B6625BA01D50}"/>
    <dgm:cxn modelId="{DDDEDDB0-AE4E-4E68-88A5-72A1DE01FC85}" type="presOf" srcId="{A2A35AE7-1195-4892-93CB-047F5A3C5369}" destId="{8D73F877-0968-4659-8816-D013B83EF56B}" srcOrd="1" destOrd="1" presId="urn:microsoft.com/office/officeart/2005/8/layout/hList7"/>
    <dgm:cxn modelId="{90D1B7A2-FF4D-4AD8-93C2-A0F9DC739368}" type="presOf" srcId="{C3E7199B-476F-4AB8-A077-984891339FCE}" destId="{4A461679-6480-4AE5-8279-B2847692D507}" srcOrd="0" destOrd="0" presId="urn:microsoft.com/office/officeart/2005/8/layout/hList7"/>
    <dgm:cxn modelId="{961D25F8-608F-451E-8CF4-F22FD753913E}" srcId="{C0C79353-B289-4B15-8F97-A4A385314329}" destId="{970E6EEA-F773-4EDA-BCE7-0BB0C9F15FCE}" srcOrd="0" destOrd="0" parTransId="{85DE8BDA-40B7-4CE7-87D5-B71EB11148D1}" sibTransId="{6F35020D-52D6-4BFF-9E0E-CF615112F34F}"/>
    <dgm:cxn modelId="{8E56D8F8-6A3B-420D-9E81-F4B8C61A8543}" srcId="{C0C79353-B289-4B15-8F97-A4A385314329}" destId="{F89A7019-5FFD-42B6-84DD-B56C6DEB4662}" srcOrd="3" destOrd="0" parTransId="{C26BFD66-E406-4B70-B780-D943094CCD8D}" sibTransId="{5B6F1896-8644-401C-ABB4-8B4400F77B57}"/>
    <dgm:cxn modelId="{74998F97-95C5-40CA-AE4F-F7681EF5F798}" type="presOf" srcId="{7365E5B0-CD0C-44F8-967D-C35781AD6A62}" destId="{556D1B26-1090-4217-8228-F7D4F64A3325}" srcOrd="0" destOrd="2" presId="urn:microsoft.com/office/officeart/2005/8/layout/hList7"/>
    <dgm:cxn modelId="{9A9E67A9-48EA-41AD-983C-24383FDF83D4}" srcId="{BFF4456F-2F98-427F-8BE1-63E163A7C145}" destId="{B9EE6962-29DA-4AB6-8118-64C0AB012275}" srcOrd="2" destOrd="0" parTransId="{450B1756-844A-4CE8-9ACA-62EFCA2EBD49}" sibTransId="{7C339C9A-92E8-4299-AA3F-C6156CA314C3}"/>
    <dgm:cxn modelId="{DF20A39C-AA49-4DB5-B17D-088F2EE38496}" type="presOf" srcId="{261FE9E0-C8B9-4DC3-8EF4-CBB01EEB7FE2}" destId="{4E59032F-7911-47C7-85DB-9840F7CF6A65}" srcOrd="1" destOrd="2" presId="urn:microsoft.com/office/officeart/2005/8/layout/hList7"/>
    <dgm:cxn modelId="{F3600B8F-06FB-4EAB-AB5F-6A18B7CE2F49}" srcId="{D63349E2-C5D0-4AC1-8A64-7C800289F907}" destId="{ED9316A8-E48A-4D24-A766-BF0B323390A0}" srcOrd="1" destOrd="0" parTransId="{D411C37D-2C96-48C2-B1EE-29B70FE8866A}" sibTransId="{B6AE0447-A1AF-42AF-9302-87132887DEFA}"/>
    <dgm:cxn modelId="{99902D9D-231A-4B98-B4ED-02EE0A4C10E1}" type="presOf" srcId="{B9EE6962-29DA-4AB6-8118-64C0AB012275}" destId="{BE56EB87-C729-4FFD-AA25-E21C31614206}" srcOrd="0" destOrd="3" presId="urn:microsoft.com/office/officeart/2005/8/layout/hList7"/>
    <dgm:cxn modelId="{1DC6FE82-766E-47E0-AECD-84D74D492A96}" type="presOf" srcId="{970E6EEA-F773-4EDA-BCE7-0BB0C9F15FCE}" destId="{161FF313-C0E6-45D9-BF5B-F6CDCB15103D}" srcOrd="0" destOrd="0" presId="urn:microsoft.com/office/officeart/2005/8/layout/hList7"/>
    <dgm:cxn modelId="{314788FC-B988-4233-AF6D-F1E914B948EE}" type="presOf" srcId="{D63349E2-C5D0-4AC1-8A64-7C800289F907}" destId="{3D01F8EE-F51D-47D4-8DA8-3ED6FC34B4CD}" srcOrd="1" destOrd="0" presId="urn:microsoft.com/office/officeart/2005/8/layout/hList7"/>
    <dgm:cxn modelId="{A2263894-4E26-4217-B772-C45A9E38533A}" srcId="{C0C79353-B289-4B15-8F97-A4A385314329}" destId="{43244B9B-B0B2-40D6-BFF3-59DF55B9A479}" srcOrd="4" destOrd="0" parTransId="{78A76A61-F244-4BDB-82DB-194F719CCBC5}" sibTransId="{4600F4AD-0240-40F5-9449-67735E7434AC}"/>
    <dgm:cxn modelId="{61798D4E-80E8-46FD-8F3D-CACA28DAC3A7}" srcId="{F89A7019-5FFD-42B6-84DD-B56C6DEB4662}" destId="{C1DF0DF8-8DFB-4E8C-9722-62E32BB9AF4A}" srcOrd="0" destOrd="0" parTransId="{E32F75DA-AD10-4429-9541-43BCA7484D51}" sibTransId="{8F368FA5-0014-4B20-9246-8C74008FBF3C}"/>
    <dgm:cxn modelId="{E7B3F28D-C2E3-4ECB-853E-26C604D1FA68}" type="presOf" srcId="{001044E0-E958-4EB0-8D89-90A5FCAAC6E8}" destId="{8D73F877-0968-4659-8816-D013B83EF56B}" srcOrd="1" destOrd="2" presId="urn:microsoft.com/office/officeart/2005/8/layout/hList7"/>
    <dgm:cxn modelId="{31C1746A-0DB3-425E-B416-355E170BD3C6}" type="presOf" srcId="{343C8306-D3EE-4FD4-BFB1-E32AD6380D0B}" destId="{7BB5D899-BDDF-4E24-94DC-0433BC4C3A91}" srcOrd="0" destOrd="2" presId="urn:microsoft.com/office/officeart/2005/8/layout/hList7"/>
    <dgm:cxn modelId="{2B54DC0E-4964-4A18-A235-615E5A13FF18}" type="presOf" srcId="{75E030B5-C867-4E1B-BC5A-9B08087D7B68}" destId="{FAD58624-EF3C-4B99-91F3-308CFBC4AEE3}" srcOrd="1" destOrd="1" presId="urn:microsoft.com/office/officeart/2005/8/layout/hList7"/>
    <dgm:cxn modelId="{4D1CADC3-265E-4A72-872C-47A1944941F2}" type="presOf" srcId="{6F35020D-52D6-4BFF-9E0E-CF615112F34F}" destId="{94DB31C2-1F89-4A2D-A4C8-68D227956737}" srcOrd="0" destOrd="0" presId="urn:microsoft.com/office/officeart/2005/8/layout/hList7"/>
    <dgm:cxn modelId="{0FC0A399-9C9D-4E02-BC84-55E24685B988}" type="presOf" srcId="{BC9A982A-D841-4DFD-A746-B82030A72642}" destId="{5B5609A9-A152-4E12-B684-3CE1F7A7C489}" srcOrd="1" destOrd="1" presId="urn:microsoft.com/office/officeart/2005/8/layout/hList7"/>
    <dgm:cxn modelId="{252D17C1-F0EE-40CF-A5B5-453A018AC65C}" srcId="{C0C79353-B289-4B15-8F97-A4A385314329}" destId="{06721577-29ED-42E8-95A1-F0E5C8F91664}" srcOrd="1" destOrd="0" parTransId="{6C0FC34B-089A-4286-9E3A-C2601F336AD0}" sibTransId="{C3E7199B-476F-4AB8-A077-984891339FCE}"/>
    <dgm:cxn modelId="{CE3D355A-B3E8-4A2D-9CA0-78C2DC605736}" srcId="{43244B9B-B0B2-40D6-BFF3-59DF55B9A479}" destId="{343C8306-D3EE-4FD4-BFB1-E32AD6380D0B}" srcOrd="1" destOrd="0" parTransId="{E478FF2A-FE75-4786-9D46-654B3C18B296}" sibTransId="{34CE386A-13F3-477D-8867-A34DFF86B5FA}"/>
    <dgm:cxn modelId="{F5C201C4-C61E-4654-8C24-AFFF0D2A843D}" type="presOf" srcId="{2015F93E-7429-4F13-963D-D0732E59C109}" destId="{3D01F8EE-F51D-47D4-8DA8-3ED6FC34B4CD}" srcOrd="1" destOrd="1" presId="urn:microsoft.com/office/officeart/2005/8/layout/hList7"/>
    <dgm:cxn modelId="{909B83B4-90BC-43E6-B934-59445B83B98E}" type="presOf" srcId="{2015F93E-7429-4F13-963D-D0732E59C109}" destId="{8457F0D9-0279-41EC-B450-1F95DC9CACCD}" srcOrd="0" destOrd="1" presId="urn:microsoft.com/office/officeart/2005/8/layout/hList7"/>
    <dgm:cxn modelId="{ECC20D72-66FF-4E89-8988-7EBC9B2BDC74}" type="presOf" srcId="{F89A7019-5FFD-42B6-84DD-B56C6DEB4662}" destId="{4E59032F-7911-47C7-85DB-9840F7CF6A65}" srcOrd="1" destOrd="0" presId="urn:microsoft.com/office/officeart/2005/8/layout/hList7"/>
    <dgm:cxn modelId="{70163312-9F6C-49E5-9FB0-26799B6D4D7A}" type="presOf" srcId="{ED9316A8-E48A-4D24-A766-BF0B323390A0}" destId="{8457F0D9-0279-41EC-B450-1F95DC9CACCD}" srcOrd="0" destOrd="2" presId="urn:microsoft.com/office/officeart/2005/8/layout/hList7"/>
    <dgm:cxn modelId="{4FCBDB68-07BA-4D60-976C-343D2611A209}" type="presOf" srcId="{A2A35AE7-1195-4892-93CB-047F5A3C5369}" destId="{BE56EB87-C729-4FFD-AA25-E21C31614206}" srcOrd="0" destOrd="1"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B5E2305B-9DF7-4A59-AEBE-C6A9ABE299F3}" type="presParOf" srcId="{72BE6931-34DF-4A5B-9D74-5A5347DCCB63}" destId="{8B822206-0415-448D-962E-30A8A53D9228}" srcOrd="0" destOrd="0" presId="urn:microsoft.com/office/officeart/2005/8/layout/hList7"/>
    <dgm:cxn modelId="{DD61D5D1-072C-424A-9E56-4B2B0AF1E2CF}" type="presParOf" srcId="{8B822206-0415-448D-962E-30A8A53D9228}" destId="{161FF313-C0E6-45D9-BF5B-F6CDCB15103D}" srcOrd="0" destOrd="0" presId="urn:microsoft.com/office/officeart/2005/8/layout/hList7"/>
    <dgm:cxn modelId="{56F8F69F-EB15-4FE8-BFFC-BDF4FA8FBB83}" type="presParOf" srcId="{8B822206-0415-448D-962E-30A8A53D9228}" destId="{D9B5B1AF-366B-46E8-AD4F-5473F5C4C9AA}" srcOrd="1" destOrd="0" presId="urn:microsoft.com/office/officeart/2005/8/layout/hList7"/>
    <dgm:cxn modelId="{E3AA43EB-1117-4213-AECB-2FF109A10BDE}" type="presParOf" srcId="{8B822206-0415-448D-962E-30A8A53D9228}" destId="{E529E029-23D9-416D-8888-C9AC8CB46C1D}" srcOrd="2" destOrd="0" presId="urn:microsoft.com/office/officeart/2005/8/layout/hList7"/>
    <dgm:cxn modelId="{011041E1-A521-4863-92E4-77A569BE1327}" type="presParOf" srcId="{8B822206-0415-448D-962E-30A8A53D9228}" destId="{5E5EB0F4-4AE4-49EF-BB8E-B77CED6027F9}" srcOrd="3" destOrd="0" presId="urn:microsoft.com/office/officeart/2005/8/layout/hList7"/>
    <dgm:cxn modelId="{E7936330-96C0-4A76-A541-3D8DBD883DF6}" type="presParOf" srcId="{72BE6931-34DF-4A5B-9D74-5A5347DCCB63}" destId="{94DB31C2-1F89-4A2D-A4C8-68D227956737}" srcOrd="1" destOrd="0" presId="urn:microsoft.com/office/officeart/2005/8/layout/hList7"/>
    <dgm:cxn modelId="{38F7549A-F5B7-4AB9-880C-02EDF5466605}" type="presParOf" srcId="{72BE6931-34DF-4A5B-9D74-5A5347DCCB63}" destId="{861D82EA-0A08-4C39-A935-F946FE8C9E13}" srcOrd="2" destOrd="0" presId="urn:microsoft.com/office/officeart/2005/8/layout/hList7"/>
    <dgm:cxn modelId="{927AE7F4-2A5E-489C-A96B-3D3B346DD732}" type="presParOf" srcId="{861D82EA-0A08-4C39-A935-F946FE8C9E13}" destId="{556D1B26-1090-4217-8228-F7D4F64A3325}" srcOrd="0" destOrd="0" presId="urn:microsoft.com/office/officeart/2005/8/layout/hList7"/>
    <dgm:cxn modelId="{0C57AE04-7D83-4CF5-B5C0-93C7762C5771}" type="presParOf" srcId="{861D82EA-0A08-4C39-A935-F946FE8C9E13}" destId="{FAD58624-EF3C-4B99-91F3-308CFBC4AEE3}" srcOrd="1" destOrd="0" presId="urn:microsoft.com/office/officeart/2005/8/layout/hList7"/>
    <dgm:cxn modelId="{71312F89-C731-4345-90D2-CDA2B475BBF2}" type="presParOf" srcId="{861D82EA-0A08-4C39-A935-F946FE8C9E13}" destId="{717EF78D-A1CB-4814-AC32-01C394078C3E}" srcOrd="2" destOrd="0" presId="urn:microsoft.com/office/officeart/2005/8/layout/hList7"/>
    <dgm:cxn modelId="{D362A957-6C56-4353-AD2F-3B4468FA00D6}" type="presParOf" srcId="{861D82EA-0A08-4C39-A935-F946FE8C9E13}" destId="{704BD3FC-E36D-4209-8298-E1D9C998549E}" srcOrd="3" destOrd="0" presId="urn:microsoft.com/office/officeart/2005/8/layout/hList7"/>
    <dgm:cxn modelId="{47D359AA-3369-441C-B0D2-B267E3D274A9}" type="presParOf" srcId="{72BE6931-34DF-4A5B-9D74-5A5347DCCB63}" destId="{4A461679-6480-4AE5-8279-B2847692D507}" srcOrd="3" destOrd="0" presId="urn:microsoft.com/office/officeart/2005/8/layout/hList7"/>
    <dgm:cxn modelId="{72E18C78-0B14-4F73-9D8B-3909A0FEE82A}" type="presParOf" srcId="{72BE6931-34DF-4A5B-9D74-5A5347DCCB63}" destId="{D456B96B-65D7-494E-A7BA-8CC9D6A88861}" srcOrd="4" destOrd="0" presId="urn:microsoft.com/office/officeart/2005/8/layout/hList7"/>
    <dgm:cxn modelId="{156A2097-27E0-4224-8456-76C984C7F197}" type="presParOf" srcId="{D456B96B-65D7-494E-A7BA-8CC9D6A88861}" destId="{BE56EB87-C729-4FFD-AA25-E21C31614206}" srcOrd="0" destOrd="0" presId="urn:microsoft.com/office/officeart/2005/8/layout/hList7"/>
    <dgm:cxn modelId="{A53A712B-14D6-488F-BFD8-9C9B08E6840B}" type="presParOf" srcId="{D456B96B-65D7-494E-A7BA-8CC9D6A88861}" destId="{8D73F877-0968-4659-8816-D013B83EF56B}" srcOrd="1" destOrd="0" presId="urn:microsoft.com/office/officeart/2005/8/layout/hList7"/>
    <dgm:cxn modelId="{E8D6D530-87E2-45C0-AA12-AA1D0B5096D8}" type="presParOf" srcId="{D456B96B-65D7-494E-A7BA-8CC9D6A88861}" destId="{CDDB2516-05FC-44EC-8EC4-517D69571F42}" srcOrd="2" destOrd="0" presId="urn:microsoft.com/office/officeart/2005/8/layout/hList7"/>
    <dgm:cxn modelId="{90EF31B3-D153-41FD-A53A-7AF16097F13E}" type="presParOf" srcId="{D456B96B-65D7-494E-A7BA-8CC9D6A88861}" destId="{BCE0C820-5AE7-4A77-A7F6-5B821EF36D06}" srcOrd="3" destOrd="0" presId="urn:microsoft.com/office/officeart/2005/8/layout/hList7"/>
    <dgm:cxn modelId="{8E9A6CD0-11B2-4B5A-99EA-B645417A4B9A}" type="presParOf" srcId="{72BE6931-34DF-4A5B-9D74-5A5347DCCB63}" destId="{A2B74673-3BEB-4BEB-8EAE-0DA6387ED918}" srcOrd="5" destOrd="0" presId="urn:microsoft.com/office/officeart/2005/8/layout/hList7"/>
    <dgm:cxn modelId="{E531CDDA-3F75-4A4E-AB50-202B522E0837}" type="presParOf" srcId="{72BE6931-34DF-4A5B-9D74-5A5347DCCB63}" destId="{18559444-04B5-40A5-9B9D-84BE35DA0606}" srcOrd="6" destOrd="0" presId="urn:microsoft.com/office/officeart/2005/8/layout/hList7"/>
    <dgm:cxn modelId="{A69309AA-4B68-43AF-BAEF-387AF2106372}" type="presParOf" srcId="{18559444-04B5-40A5-9B9D-84BE35DA0606}" destId="{3273EBC2-9A75-4D32-9293-441E38EE702D}" srcOrd="0" destOrd="0" presId="urn:microsoft.com/office/officeart/2005/8/layout/hList7"/>
    <dgm:cxn modelId="{87A911D5-9704-4C82-9A86-A3321198C096}" type="presParOf" srcId="{18559444-04B5-40A5-9B9D-84BE35DA0606}" destId="{4E59032F-7911-47C7-85DB-9840F7CF6A65}" srcOrd="1" destOrd="0" presId="urn:microsoft.com/office/officeart/2005/8/layout/hList7"/>
    <dgm:cxn modelId="{D88413A3-C63E-47BC-B764-21F87A683BC3}" type="presParOf" srcId="{18559444-04B5-40A5-9B9D-84BE35DA0606}" destId="{58CE2230-83A1-467C-AC11-7F31D31E419D}" srcOrd="2" destOrd="0" presId="urn:microsoft.com/office/officeart/2005/8/layout/hList7"/>
    <dgm:cxn modelId="{9C905020-1912-48BA-9627-81D5157C03E5}" type="presParOf" srcId="{18559444-04B5-40A5-9B9D-84BE35DA0606}" destId="{EC8DED03-34AD-4207-8611-725EE3CEB345}" srcOrd="3" destOrd="0" presId="urn:microsoft.com/office/officeart/2005/8/layout/hList7"/>
    <dgm:cxn modelId="{0787D7C4-BE25-4B77-8F6B-C3D9FAE5E173}" type="presParOf" srcId="{72BE6931-34DF-4A5B-9D74-5A5347DCCB63}" destId="{AAF414EA-1770-4BA0-8A87-4E90D9C311E8}" srcOrd="7" destOrd="0" presId="urn:microsoft.com/office/officeart/2005/8/layout/hList7"/>
    <dgm:cxn modelId="{81B89081-D6A9-4949-BEA2-20BFF13FDC65}" type="presParOf" srcId="{72BE6931-34DF-4A5B-9D74-5A5347DCCB63}" destId="{02AA4A04-9FFC-4248-BDBF-CF4A629EB2A6}" srcOrd="8" destOrd="0" presId="urn:microsoft.com/office/officeart/2005/8/layout/hList7"/>
    <dgm:cxn modelId="{5832669B-2CF6-41E2-BD13-7C99068A7878}" type="presParOf" srcId="{02AA4A04-9FFC-4248-BDBF-CF4A629EB2A6}" destId="{7BB5D899-BDDF-4E24-94DC-0433BC4C3A91}" srcOrd="0" destOrd="0" presId="urn:microsoft.com/office/officeart/2005/8/layout/hList7"/>
    <dgm:cxn modelId="{B6B7B035-81DC-487F-BDE7-B341B7DD9CC8}" type="presParOf" srcId="{02AA4A04-9FFC-4248-BDBF-CF4A629EB2A6}" destId="{5B5609A9-A152-4E12-B684-3CE1F7A7C489}" srcOrd="1" destOrd="0" presId="urn:microsoft.com/office/officeart/2005/8/layout/hList7"/>
    <dgm:cxn modelId="{827E501F-D9AA-4EDF-9C26-41452FE73A7C}" type="presParOf" srcId="{02AA4A04-9FFC-4248-BDBF-CF4A629EB2A6}" destId="{091FC247-E290-41F4-BA0C-82A1E285544C}" srcOrd="2" destOrd="0" presId="urn:microsoft.com/office/officeart/2005/8/layout/hList7"/>
    <dgm:cxn modelId="{918634AA-A730-4D75-B450-B0A1F6F665A5}" type="presParOf" srcId="{02AA4A04-9FFC-4248-BDBF-CF4A629EB2A6}" destId="{36C0A038-86C6-4DC6-B6A2-F6DB7D526B2A}" srcOrd="3" destOrd="0" presId="urn:microsoft.com/office/officeart/2005/8/layout/hList7"/>
    <dgm:cxn modelId="{11CD44AC-07FC-4405-89D2-5195D76C9C3A}" type="presParOf" srcId="{72BE6931-34DF-4A5B-9D74-5A5347DCCB63}" destId="{11D46AEB-9B4F-4852-B260-2B9D92472269}" srcOrd="9" destOrd="0" presId="urn:microsoft.com/office/officeart/2005/8/layout/hList7"/>
    <dgm:cxn modelId="{D4D986E4-131D-487C-B6FD-4AB0140206D2}" type="presParOf" srcId="{72BE6931-34DF-4A5B-9D74-5A5347DCCB63}" destId="{F44013C9-8D14-43CE-9E8A-CDAADE1C5907}" srcOrd="10"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3d2" qsCatId="3D" csTypeId="urn:microsoft.com/office/officeart/2005/8/colors/accent0_1" csCatId="mainScheme" phldr="1"/>
      <dgm:spPr/>
      <dgm:t>
        <a:bodyPr/>
        <a:lstStyle/>
        <a:p>
          <a:endParaRPr lang="en-US"/>
        </a:p>
      </dgm:t>
    </dgm:pt>
    <dgm:pt modelId="{43244B9B-B0B2-40D6-BFF3-59DF55B9A479}">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Assets</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78A76A61-F244-4BDB-82DB-194F719CCBC5}" type="parTrans" cxnId="{A2263894-4E26-4217-B772-C45A9E38533A}">
      <dgm:prSet/>
      <dgm:spPr/>
      <dgm:t>
        <a:bodyPr/>
        <a:lstStyle/>
        <a:p>
          <a:endParaRPr lang="en-US"/>
        </a:p>
      </dgm:t>
    </dgm:pt>
    <dgm:pt modelId="{4600F4AD-0240-40F5-9449-67735E7434AC}" type="sibTrans" cxnId="{A2263894-4E26-4217-B772-C45A9E38533A}">
      <dgm:prSet/>
      <dgm:spPr/>
      <dgm:t>
        <a:bodyPr/>
        <a:lstStyle/>
        <a:p>
          <a:endParaRPr lang="en-US"/>
        </a:p>
      </dgm:t>
    </dgm:pt>
    <dgm:pt modelId="{D63349E2-C5D0-4AC1-8A64-7C800289F907}">
      <dgm:prSet custT="1"/>
      <dgm:spPr/>
      <dgm:t>
        <a:bodyPr anchor="ctr" anchorCtr="1"/>
        <a:lstStyle/>
        <a:p>
          <a:r>
            <a:rPr lang="en-US" sz="1600" b="1" dirty="0">
              <a:latin typeface="Open Sans" panose="020B0606030504020204" pitchFamily="34" charset="0"/>
              <a:ea typeface="Open Sans" panose="020B0606030504020204" pitchFamily="34" charset="0"/>
              <a:cs typeface="Open Sans" panose="020B0606030504020204" pitchFamily="34" charset="0"/>
            </a:rPr>
            <a:t>Applicant</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2015F93E-7429-4F13-963D-D0732E59C109}">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Individual</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ED9316A8-E48A-4D24-A766-BF0B323390A0}">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Couple</a:t>
          </a:r>
        </a:p>
      </dgm:t>
    </dgm:pt>
    <dgm:pt modelId="{D411C37D-2C96-48C2-B1EE-29B70FE8866A}" type="parTrans" cxnId="{F3600B8F-06FB-4EAB-AB5F-6A18B7CE2F49}">
      <dgm:prSet/>
      <dgm:spPr/>
      <dgm:t>
        <a:bodyPr/>
        <a:lstStyle/>
        <a:p>
          <a:endParaRPr lang="en-US"/>
        </a:p>
      </dgm:t>
    </dgm:pt>
    <dgm:pt modelId="{B6AE0447-A1AF-42AF-9302-87132887DEFA}" type="sibTrans" cxnId="{F3600B8F-06FB-4EAB-AB5F-6A18B7CE2F49}">
      <dgm:prSet/>
      <dgm:spPr/>
      <dgm:t>
        <a:bodyPr/>
        <a:lstStyle/>
        <a:p>
          <a:endParaRPr lang="en-US"/>
        </a:p>
      </dgm:t>
    </dgm:pt>
    <dgm:pt modelId="{343C8306-D3EE-4FD4-BFB1-E32AD6380D0B}">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$26,160</a:t>
          </a:r>
        </a:p>
      </dgm:t>
    </dgm:pt>
    <dgm:pt modelId="{E478FF2A-FE75-4786-9D46-654B3C18B296}" type="parTrans" cxnId="{CE3D355A-B3E8-4A2D-9CA0-78C2DC605736}">
      <dgm:prSet/>
      <dgm:spPr/>
      <dgm:t>
        <a:bodyPr/>
        <a:lstStyle/>
        <a:p>
          <a:endParaRPr lang="en-US"/>
        </a:p>
      </dgm:t>
    </dgm:pt>
    <dgm:pt modelId="{34CE386A-13F3-477D-8867-A34DFF86B5FA}" type="sibTrans" cxnId="{CE3D355A-B3E8-4A2D-9CA0-78C2DC605736}">
      <dgm:prSet/>
      <dgm:spPr/>
      <dgm:t>
        <a:bodyPr/>
        <a:lstStyle/>
        <a:p>
          <a:endParaRPr lang="en-US"/>
        </a:p>
      </dgm:t>
    </dgm:pt>
    <dgm:pt modelId="{06721577-29ED-42E8-95A1-F0E5C8F91664}">
      <dgm:prSet custT="1"/>
      <dgm:spPr/>
      <dgm:t>
        <a:bodyPr lIns="128016" tIns="128016" rIns="128016" bIns="128016" anchor="t" anchorCtr="0"/>
        <a:lstStyle/>
        <a:p>
          <a:pPr>
            <a:tabLst>
              <a:tab pos="404813" algn="l"/>
            </a:tabLst>
          </a:pPr>
          <a:r>
            <a:rPr lang="en-US" sz="1600" b="1" dirty="0">
              <a:latin typeface="Open Sans" panose="020B0606030504020204" pitchFamily="34" charset="0"/>
              <a:ea typeface="Open Sans" panose="020B0606030504020204" pitchFamily="34" charset="0"/>
              <a:cs typeface="Open Sans" panose="020B0606030504020204" pitchFamily="34" charset="0"/>
            </a:rPr>
            <a:t>Income</a:t>
          </a:r>
          <a:r>
            <a:rPr lang="en-US" sz="1100" b="1" dirty="0">
              <a:latin typeface="Open Sans" panose="020B0606030504020204" pitchFamily="34" charset="0"/>
              <a:ea typeface="Open Sans" panose="020B0606030504020204" pitchFamily="34" charset="0"/>
              <a:cs typeface="Open Sans" panose="020B0606030504020204" pitchFamily="34" charset="0"/>
            </a:rPr>
            <a:t> </a:t>
          </a:r>
        </a:p>
        <a:p>
          <a:r>
            <a:rPr lang="en-US" sz="1400" b="1" dirty="0">
              <a:latin typeface="Open Sans" panose="020B0606030504020204" pitchFamily="34" charset="0"/>
              <a:ea typeface="Open Sans" panose="020B0606030504020204" pitchFamily="34" charset="0"/>
              <a:cs typeface="Open Sans" panose="020B0606030504020204" pitchFamily="34" charset="0"/>
            </a:rPr>
            <a:t>(135-150% FPL)</a:t>
          </a:r>
        </a:p>
      </dgm:t>
    </dgm:pt>
    <dgm:pt modelId="{6C0FC34B-089A-4286-9E3A-C2601F336AD0}" type="parTrans" cxnId="{252D17C1-F0EE-40CF-A5B5-453A018AC65C}">
      <dgm:prSet/>
      <dgm:spPr/>
      <dgm:t>
        <a:bodyPr/>
        <a:lstStyle/>
        <a:p>
          <a:endParaRPr lang="en-US"/>
        </a:p>
      </dgm:t>
    </dgm:pt>
    <dgm:pt modelId="{C3E7199B-476F-4AB8-A077-984891339FCE}" type="sibTrans" cxnId="{252D17C1-F0EE-40CF-A5B5-453A018AC65C}">
      <dgm:prSet/>
      <dgm:spPr/>
      <dgm:t>
        <a:bodyPr/>
        <a:lstStyle/>
        <a:p>
          <a:endParaRPr lang="en-US"/>
        </a:p>
      </dgm:t>
    </dgm:pt>
    <dgm:pt modelId="{75E030B5-C867-4E1B-BC5A-9B08087D7B68}">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$1,595</a:t>
          </a:r>
        </a:p>
      </dgm:t>
    </dgm:pt>
    <dgm:pt modelId="{BAF1CCAC-7E86-4239-8471-1A8D2494D1CE}" type="parTrans" cxnId="{90512D0B-2242-4934-89E8-4F820152DBBA}">
      <dgm:prSet/>
      <dgm:spPr/>
      <dgm:t>
        <a:bodyPr/>
        <a:lstStyle/>
        <a:p>
          <a:endParaRPr lang="en-US"/>
        </a:p>
      </dgm:t>
    </dgm:pt>
    <dgm:pt modelId="{2ACA5633-4E57-4F96-AEE2-D1283FE5E935}" type="sibTrans" cxnId="{90512D0B-2242-4934-89E8-4F820152DBBA}">
      <dgm:prSet/>
      <dgm:spPr/>
      <dgm:t>
        <a:bodyPr/>
        <a:lstStyle/>
        <a:p>
          <a:endParaRPr lang="en-US"/>
        </a:p>
      </dgm:t>
    </dgm:pt>
    <dgm:pt modelId="{7365E5B0-CD0C-44F8-967D-C35781AD6A62}">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$2,155</a:t>
          </a:r>
        </a:p>
      </dgm:t>
    </dgm:pt>
    <dgm:pt modelId="{CEA569B5-68F4-45E4-AF0C-FAF6D773C752}" type="parTrans" cxnId="{B2131DFB-CF2A-4F62-9298-43D36584C8BD}">
      <dgm:prSet/>
      <dgm:spPr/>
      <dgm:t>
        <a:bodyPr/>
        <a:lstStyle/>
        <a:p>
          <a:endParaRPr lang="en-US"/>
        </a:p>
      </dgm:t>
    </dgm:pt>
    <dgm:pt modelId="{EBD46818-1E0F-4BBF-8425-EDEABC0AE959}" type="sibTrans" cxnId="{B2131DFB-CF2A-4F62-9298-43D36584C8BD}">
      <dgm:prSet/>
      <dgm:spPr/>
      <dgm:t>
        <a:bodyPr/>
        <a:lstStyle/>
        <a:p>
          <a:endParaRPr lang="en-US"/>
        </a:p>
      </dgm:t>
    </dgm:pt>
    <dgm:pt modelId="{BC9A982A-D841-4DFD-A746-B82030A72642}">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$13,110</a:t>
          </a:r>
        </a:p>
      </dgm:t>
    </dgm:pt>
    <dgm:pt modelId="{C34D4DF0-6569-4CFD-8F02-C942AE8CDBF2}" type="sibTrans" cxnId="{427C9CEF-C483-49AC-BE1C-D8593E023E19}">
      <dgm:prSet/>
      <dgm:spPr/>
      <dgm:t>
        <a:bodyPr/>
        <a:lstStyle/>
        <a:p>
          <a:endParaRPr lang="en-US"/>
        </a:p>
      </dgm:t>
    </dgm:pt>
    <dgm:pt modelId="{6E3321F3-9ADA-4752-B747-46942B76C6AB}" type="parTrans" cxnId="{427C9CEF-C483-49AC-BE1C-D8593E023E19}">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t>
        <a:bodyPr/>
        <a:lstStyle/>
        <a:p>
          <a:endParaRPr lang="en-US"/>
        </a:p>
      </dgm:t>
    </dgm:pt>
    <dgm:pt modelId="{EC011B63-874D-494A-B96D-7F6591CA43BE}" type="pres">
      <dgm:prSet presAssocID="{C0C79353-B289-4B15-8F97-A4A385314329}" presName="fgShape" presStyleLbl="fgShp" presStyleIdx="0" presStyleCnt="1" custFlipVert="1" custScaleY="21174" custLinFactNeighborX="-910" custLinFactNeighborY="72638"/>
      <dgm:spPr>
        <a:prstGeom prst="rect">
          <a:avLst/>
        </a:prstGeom>
      </dgm:spPr>
    </dgm:pt>
    <dgm:pt modelId="{72BE6931-34DF-4A5B-9D74-5A5347DCCB63}" type="pres">
      <dgm:prSet presAssocID="{C0C79353-B289-4B15-8F97-A4A385314329}" presName="linComp" presStyleCnt="0"/>
      <dgm:spPr/>
    </dgm:pt>
    <dgm:pt modelId="{861D82EA-0A08-4C39-A935-F946FE8C9E13}" type="pres">
      <dgm:prSet presAssocID="{06721577-29ED-42E8-95A1-F0E5C8F91664}" presName="compNode" presStyleCnt="0"/>
      <dgm:spPr/>
    </dgm:pt>
    <dgm:pt modelId="{556D1B26-1090-4217-8228-F7D4F64A3325}" type="pres">
      <dgm:prSet presAssocID="{06721577-29ED-42E8-95A1-F0E5C8F91664}" presName="bkgdShape" presStyleLbl="node1" presStyleIdx="0" presStyleCnt="3" custScaleX="39649" custLinFactNeighborX="1648" custLinFactNeighborY="101"/>
      <dgm:spPr/>
      <dgm:t>
        <a:bodyPr/>
        <a:lstStyle/>
        <a:p>
          <a:endParaRPr lang="en-US"/>
        </a:p>
      </dgm:t>
    </dgm:pt>
    <dgm:pt modelId="{FAD58624-EF3C-4B99-91F3-308CFBC4AEE3}" type="pres">
      <dgm:prSet presAssocID="{06721577-29ED-42E8-95A1-F0E5C8F91664}" presName="nodeTx" presStyleLbl="node1" presStyleIdx="0" presStyleCnt="3">
        <dgm:presLayoutVars>
          <dgm:bulletEnabled val="1"/>
        </dgm:presLayoutVars>
      </dgm:prSet>
      <dgm:spPr/>
      <dgm:t>
        <a:bodyPr/>
        <a:lstStyle/>
        <a:p>
          <a:endParaRPr lang="en-US"/>
        </a:p>
      </dgm:t>
    </dgm:pt>
    <dgm:pt modelId="{717EF78D-A1CB-4814-AC32-01C394078C3E}" type="pres">
      <dgm:prSet presAssocID="{06721577-29ED-42E8-95A1-F0E5C8F91664}" presName="invisiNode" presStyleLbl="node1" presStyleIdx="0" presStyleCnt="3"/>
      <dgm:spPr/>
    </dgm:pt>
    <dgm:pt modelId="{704BD3FC-E36D-4209-8298-E1D9C998549E}" type="pres">
      <dgm:prSet presAssocID="{06721577-29ED-42E8-95A1-F0E5C8F9166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4A461679-6480-4AE5-8279-B2847692D507}" type="pres">
      <dgm:prSet presAssocID="{C3E7199B-476F-4AB8-A077-984891339FCE}" presName="sibTrans" presStyleLbl="sibTrans2D1" presStyleIdx="0" presStyleCnt="0"/>
      <dgm:spPr/>
      <dgm:t>
        <a:bodyPr/>
        <a:lstStyle/>
        <a:p>
          <a:endParaRPr lang="en-US"/>
        </a:p>
      </dgm:t>
    </dgm:pt>
    <dgm:pt modelId="{02AA4A04-9FFC-4248-BDBF-CF4A629EB2A6}" type="pres">
      <dgm:prSet presAssocID="{43244B9B-B0B2-40D6-BFF3-59DF55B9A479}" presName="compNode" presStyleCnt="0"/>
      <dgm:spPr/>
    </dgm:pt>
    <dgm:pt modelId="{7BB5D899-BDDF-4E24-94DC-0433BC4C3A91}" type="pres">
      <dgm:prSet presAssocID="{43244B9B-B0B2-40D6-BFF3-59DF55B9A479}" presName="bkgdShape" presStyleLbl="node1" presStyleIdx="1" presStyleCnt="3" custScaleX="41539"/>
      <dgm:spPr/>
      <dgm:t>
        <a:bodyPr/>
        <a:lstStyle/>
        <a:p>
          <a:endParaRPr lang="en-US"/>
        </a:p>
      </dgm:t>
    </dgm:pt>
    <dgm:pt modelId="{5B5609A9-A152-4E12-B684-3CE1F7A7C489}" type="pres">
      <dgm:prSet presAssocID="{43244B9B-B0B2-40D6-BFF3-59DF55B9A479}" presName="nodeTx" presStyleLbl="node1" presStyleIdx="1" presStyleCnt="3">
        <dgm:presLayoutVars>
          <dgm:bulletEnabled val="1"/>
        </dgm:presLayoutVars>
      </dgm:prSet>
      <dgm:spPr/>
      <dgm:t>
        <a:bodyPr/>
        <a:lstStyle/>
        <a:p>
          <a:endParaRPr lang="en-US"/>
        </a:p>
      </dgm:t>
    </dgm:pt>
    <dgm:pt modelId="{091FC247-E290-41F4-BA0C-82A1E285544C}" type="pres">
      <dgm:prSet presAssocID="{43244B9B-B0B2-40D6-BFF3-59DF55B9A479}" presName="invisiNode" presStyleLbl="node1" presStyleIdx="1" presStyleCnt="3"/>
      <dgm:spPr/>
    </dgm:pt>
    <dgm:pt modelId="{36C0A038-86C6-4DC6-B6A2-F6DB7D526B2A}" type="pres">
      <dgm:prSet presAssocID="{43244B9B-B0B2-40D6-BFF3-59DF55B9A479}"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use"/>
        </a:ext>
      </dgm:extLst>
    </dgm:pt>
    <dgm:pt modelId="{11D46AEB-9B4F-4852-B260-2B9D92472269}" type="pres">
      <dgm:prSet presAssocID="{4600F4AD-0240-40F5-9449-67735E7434AC}" presName="sibTrans" presStyleLbl="sibTrans2D1" presStyleIdx="0" presStyleCnt="0"/>
      <dgm:spPr/>
      <dgm:t>
        <a:bodyPr/>
        <a:lstStyle/>
        <a:p>
          <a:endParaRPr lang="en-US"/>
        </a:p>
      </dgm:t>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2" presStyleCnt="3" custScaleX="46374"/>
      <dgm:spPr/>
      <dgm:t>
        <a:bodyPr/>
        <a:lstStyle/>
        <a:p>
          <a:endParaRPr lang="en-US"/>
        </a:p>
      </dgm:t>
    </dgm:pt>
    <dgm:pt modelId="{3D01F8EE-F51D-47D4-8DA8-3ED6FC34B4CD}" type="pres">
      <dgm:prSet presAssocID="{D63349E2-C5D0-4AC1-8A64-7C800289F907}" presName="nodeTx" presStyleLbl="node1" presStyleIdx="2" presStyleCnt="3">
        <dgm:presLayoutVars>
          <dgm:bulletEnabled val="1"/>
        </dgm:presLayoutVars>
      </dgm:prSet>
      <dgm:spPr/>
      <dgm:t>
        <a:bodyPr/>
        <a:lstStyle/>
        <a:p>
          <a:endParaRPr lang="en-US"/>
        </a:p>
      </dgm:t>
    </dgm:pt>
    <dgm:pt modelId="{DA9847A2-58D0-4026-AE16-F7DF77599366}" type="pres">
      <dgm:prSet presAssocID="{D63349E2-C5D0-4AC1-8A64-7C800289F907}" presName="invisiNode" presStyleLbl="node1" presStyleIdx="2" presStyleCnt="3"/>
      <dgm:spPr/>
    </dgm:pt>
    <dgm:pt modelId="{EC82D2FC-B35E-403B-BCBB-7F47118F3272}" type="pres">
      <dgm:prSet presAssocID="{D63349E2-C5D0-4AC1-8A64-7C800289F907}"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n and woman"/>
        </a:ext>
      </dgm:extLst>
    </dgm:pt>
  </dgm:ptLst>
  <dgm:cxnLst>
    <dgm:cxn modelId="{252D17C1-F0EE-40CF-A5B5-453A018AC65C}" srcId="{C0C79353-B289-4B15-8F97-A4A385314329}" destId="{06721577-29ED-42E8-95A1-F0E5C8F91664}" srcOrd="0" destOrd="0" parTransId="{6C0FC34B-089A-4286-9E3A-C2601F336AD0}" sibTransId="{C3E7199B-476F-4AB8-A077-984891339FCE}"/>
    <dgm:cxn modelId="{DEA2C1D6-DB8B-424A-A3DF-1A672BA3E149}" type="presOf" srcId="{7365E5B0-CD0C-44F8-967D-C35781AD6A62}" destId="{FAD58624-EF3C-4B99-91F3-308CFBC4AEE3}" srcOrd="1" destOrd="2" presId="urn:microsoft.com/office/officeart/2005/8/layout/hList7"/>
    <dgm:cxn modelId="{F3600B8F-06FB-4EAB-AB5F-6A18B7CE2F49}" srcId="{D63349E2-C5D0-4AC1-8A64-7C800289F907}" destId="{ED9316A8-E48A-4D24-A766-BF0B323390A0}" srcOrd="1" destOrd="0" parTransId="{D411C37D-2C96-48C2-B1EE-29B70FE8866A}" sibTransId="{B6AE0447-A1AF-42AF-9302-87132887DEFA}"/>
    <dgm:cxn modelId="{8D49DB91-610B-4543-B6C3-EB0069D15BCA}" type="presOf" srcId="{4600F4AD-0240-40F5-9449-67735E7434AC}" destId="{11D46AEB-9B4F-4852-B260-2B9D92472269}" srcOrd="0" destOrd="0" presId="urn:microsoft.com/office/officeart/2005/8/layout/hList7"/>
    <dgm:cxn modelId="{B07DD594-1171-4D17-B0C0-757A30DD6092}" type="presOf" srcId="{06721577-29ED-42E8-95A1-F0E5C8F91664}" destId="{FAD58624-EF3C-4B99-91F3-308CFBC4AEE3}" srcOrd="1" destOrd="0" presId="urn:microsoft.com/office/officeart/2005/8/layout/hList7"/>
    <dgm:cxn modelId="{CE3D355A-B3E8-4A2D-9CA0-78C2DC605736}" srcId="{43244B9B-B0B2-40D6-BFF3-59DF55B9A479}" destId="{343C8306-D3EE-4FD4-BFB1-E32AD6380D0B}" srcOrd="1" destOrd="0" parTransId="{E478FF2A-FE75-4786-9D46-654B3C18B296}" sibTransId="{34CE386A-13F3-477D-8867-A34DFF86B5FA}"/>
    <dgm:cxn modelId="{70163312-9F6C-49E5-9FB0-26799B6D4D7A}" type="presOf" srcId="{ED9316A8-E48A-4D24-A766-BF0B323390A0}" destId="{8457F0D9-0279-41EC-B450-1F95DC9CACCD}" srcOrd="0" destOrd="2" presId="urn:microsoft.com/office/officeart/2005/8/layout/hList7"/>
    <dgm:cxn modelId="{706960F8-5B35-49F0-9051-0DA22CBCF1B8}" type="presOf" srcId="{ED9316A8-E48A-4D24-A766-BF0B323390A0}" destId="{3D01F8EE-F51D-47D4-8DA8-3ED6FC34B4CD}" srcOrd="1" destOrd="2" presId="urn:microsoft.com/office/officeart/2005/8/layout/hList7"/>
    <dgm:cxn modelId="{86221301-6691-4143-9670-4DAC289D6889}" type="presOf" srcId="{343C8306-D3EE-4FD4-BFB1-E32AD6380D0B}" destId="{5B5609A9-A152-4E12-B684-3CE1F7A7C489}" srcOrd="1" destOrd="2" presId="urn:microsoft.com/office/officeart/2005/8/layout/hList7"/>
    <dgm:cxn modelId="{BFBD0070-9347-4F9E-A82E-014DD3D9340E}" type="presOf" srcId="{C0C79353-B289-4B15-8F97-A4A385314329}" destId="{C8DF9C50-FD1E-40A3-9C1D-8ABE0928ED02}" srcOrd="0" destOrd="0" presId="urn:microsoft.com/office/officeart/2005/8/layout/hList7"/>
    <dgm:cxn modelId="{C8576DE6-8101-4D19-A249-A850A2FDE408}" srcId="{D63349E2-C5D0-4AC1-8A64-7C800289F907}" destId="{2015F93E-7429-4F13-963D-D0732E59C109}" srcOrd="0" destOrd="0" parTransId="{275D8EDA-C26F-45D8-B182-91C4CF3A6669}" sibTransId="{A83E0A9D-FD78-4CC2-A26C-4A1937182C82}"/>
    <dgm:cxn modelId="{A2263894-4E26-4217-B772-C45A9E38533A}" srcId="{C0C79353-B289-4B15-8F97-A4A385314329}" destId="{43244B9B-B0B2-40D6-BFF3-59DF55B9A479}" srcOrd="1" destOrd="0" parTransId="{78A76A61-F244-4BDB-82DB-194F719CCBC5}" sibTransId="{4600F4AD-0240-40F5-9449-67735E7434AC}"/>
    <dgm:cxn modelId="{2B54DC0E-4964-4A18-A235-615E5A13FF18}" type="presOf" srcId="{75E030B5-C867-4E1B-BC5A-9B08087D7B68}" destId="{FAD58624-EF3C-4B99-91F3-308CFBC4AEE3}" srcOrd="1" destOrd="1" presId="urn:microsoft.com/office/officeart/2005/8/layout/hList7"/>
    <dgm:cxn modelId="{385098A9-F477-49FB-B1A8-3B2598D87600}" type="presOf" srcId="{06721577-29ED-42E8-95A1-F0E5C8F91664}" destId="{556D1B26-1090-4217-8228-F7D4F64A3325}" srcOrd="0" destOrd="0" presId="urn:microsoft.com/office/officeart/2005/8/layout/hList7"/>
    <dgm:cxn modelId="{B2131DFB-CF2A-4F62-9298-43D36584C8BD}" srcId="{06721577-29ED-42E8-95A1-F0E5C8F91664}" destId="{7365E5B0-CD0C-44F8-967D-C35781AD6A62}" srcOrd="1" destOrd="0" parTransId="{CEA569B5-68F4-45E4-AF0C-FAF6D773C752}" sibTransId="{EBD46818-1E0F-4BBF-8425-EDEABC0AE959}"/>
    <dgm:cxn modelId="{427C9CEF-C483-49AC-BE1C-D8593E023E19}" srcId="{43244B9B-B0B2-40D6-BFF3-59DF55B9A479}" destId="{BC9A982A-D841-4DFD-A746-B82030A72642}" srcOrd="0" destOrd="0" parTransId="{6E3321F3-9ADA-4752-B747-46942B76C6AB}" sibTransId="{C34D4DF0-6569-4CFD-8F02-C942AE8CDBF2}"/>
    <dgm:cxn modelId="{9CB9B387-23F0-4148-A829-51610406B7F7}" type="presOf" srcId="{BC9A982A-D841-4DFD-A746-B82030A72642}" destId="{7BB5D899-BDDF-4E24-94DC-0433BC4C3A91}" srcOrd="0" destOrd="1" presId="urn:microsoft.com/office/officeart/2005/8/layout/hList7"/>
    <dgm:cxn modelId="{31C1746A-0DB3-425E-B416-355E170BD3C6}" type="presOf" srcId="{343C8306-D3EE-4FD4-BFB1-E32AD6380D0B}" destId="{7BB5D899-BDDF-4E24-94DC-0433BC4C3A91}" srcOrd="0" destOrd="2" presId="urn:microsoft.com/office/officeart/2005/8/layout/hList7"/>
    <dgm:cxn modelId="{909B83B4-90BC-43E6-B934-59445B83B98E}" type="presOf" srcId="{2015F93E-7429-4F13-963D-D0732E59C109}" destId="{8457F0D9-0279-41EC-B450-1F95DC9CACCD}" srcOrd="0" destOrd="1" presId="urn:microsoft.com/office/officeart/2005/8/layout/hList7"/>
    <dgm:cxn modelId="{90512D0B-2242-4934-89E8-4F820152DBBA}" srcId="{06721577-29ED-42E8-95A1-F0E5C8F91664}" destId="{75E030B5-C867-4E1B-BC5A-9B08087D7B68}" srcOrd="0" destOrd="0" parTransId="{BAF1CCAC-7E86-4239-8471-1A8D2494D1CE}" sibTransId="{2ACA5633-4E57-4F96-AEE2-D1283FE5E935}"/>
    <dgm:cxn modelId="{90D1B7A2-FF4D-4AD8-93C2-A0F9DC739368}" type="presOf" srcId="{C3E7199B-476F-4AB8-A077-984891339FCE}" destId="{4A461679-6480-4AE5-8279-B2847692D507}" srcOrd="0" destOrd="0" presId="urn:microsoft.com/office/officeart/2005/8/layout/hList7"/>
    <dgm:cxn modelId="{314788FC-B988-4233-AF6D-F1E914B948EE}" type="presOf" srcId="{D63349E2-C5D0-4AC1-8A64-7C800289F907}" destId="{3D01F8EE-F51D-47D4-8DA8-3ED6FC34B4CD}" srcOrd="1" destOrd="0" presId="urn:microsoft.com/office/officeart/2005/8/layout/hList7"/>
    <dgm:cxn modelId="{D4EC73B3-B914-4D41-930C-E2B56AE5963C}" type="presOf" srcId="{43244B9B-B0B2-40D6-BFF3-59DF55B9A479}" destId="{5B5609A9-A152-4E12-B684-3CE1F7A7C489}" srcOrd="1" destOrd="0" presId="urn:microsoft.com/office/officeart/2005/8/layout/hList7"/>
    <dgm:cxn modelId="{F5C201C4-C61E-4654-8C24-AFFF0D2A843D}" type="presOf" srcId="{2015F93E-7429-4F13-963D-D0732E59C109}" destId="{3D01F8EE-F51D-47D4-8DA8-3ED6FC34B4CD}" srcOrd="1" destOrd="1" presId="urn:microsoft.com/office/officeart/2005/8/layout/hList7"/>
    <dgm:cxn modelId="{0FC0A399-9C9D-4E02-BC84-55E24685B988}" type="presOf" srcId="{BC9A982A-D841-4DFD-A746-B82030A72642}" destId="{5B5609A9-A152-4E12-B684-3CE1F7A7C489}" srcOrd="1" destOrd="1" presId="urn:microsoft.com/office/officeart/2005/8/layout/hList7"/>
    <dgm:cxn modelId="{02405569-B82F-4F49-926E-7E135D585DB5}" type="presOf" srcId="{43244B9B-B0B2-40D6-BFF3-59DF55B9A479}" destId="{7BB5D899-BDDF-4E24-94DC-0433BC4C3A91}" srcOrd="0" destOrd="0" presId="urn:microsoft.com/office/officeart/2005/8/layout/hList7"/>
    <dgm:cxn modelId="{DA762E62-516D-4F66-A539-8B913AA9C9E8}" srcId="{C0C79353-B289-4B15-8F97-A4A385314329}" destId="{D63349E2-C5D0-4AC1-8A64-7C800289F907}" srcOrd="2" destOrd="0" parTransId="{9570B191-AD63-405B-ACC6-F41524D03E4F}" sibTransId="{CE3B758D-EC82-4ABF-88DB-6FDED84C8C5C}"/>
    <dgm:cxn modelId="{74998F97-95C5-40CA-AE4F-F7681EF5F798}" type="presOf" srcId="{7365E5B0-CD0C-44F8-967D-C35781AD6A62}" destId="{556D1B26-1090-4217-8228-F7D4F64A3325}" srcOrd="0" destOrd="2" presId="urn:microsoft.com/office/officeart/2005/8/layout/hList7"/>
    <dgm:cxn modelId="{A06E9F1D-C34D-4C61-9398-C14D96FDE03F}" type="presOf" srcId="{D63349E2-C5D0-4AC1-8A64-7C800289F907}" destId="{8457F0D9-0279-41EC-B450-1F95DC9CACCD}" srcOrd="0" destOrd="0" presId="urn:microsoft.com/office/officeart/2005/8/layout/hList7"/>
    <dgm:cxn modelId="{65D2E5F8-A3E0-4CFF-9880-E5F452999292}" type="presOf" srcId="{75E030B5-C867-4E1B-BC5A-9B08087D7B68}" destId="{556D1B26-1090-4217-8228-F7D4F64A3325}" srcOrd="0" destOrd="1"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38F7549A-F5B7-4AB9-880C-02EDF5466605}" type="presParOf" srcId="{72BE6931-34DF-4A5B-9D74-5A5347DCCB63}" destId="{861D82EA-0A08-4C39-A935-F946FE8C9E13}" srcOrd="0" destOrd="0" presId="urn:microsoft.com/office/officeart/2005/8/layout/hList7"/>
    <dgm:cxn modelId="{927AE7F4-2A5E-489C-A96B-3D3B346DD732}" type="presParOf" srcId="{861D82EA-0A08-4C39-A935-F946FE8C9E13}" destId="{556D1B26-1090-4217-8228-F7D4F64A3325}" srcOrd="0" destOrd="0" presId="urn:microsoft.com/office/officeart/2005/8/layout/hList7"/>
    <dgm:cxn modelId="{0C57AE04-7D83-4CF5-B5C0-93C7762C5771}" type="presParOf" srcId="{861D82EA-0A08-4C39-A935-F946FE8C9E13}" destId="{FAD58624-EF3C-4B99-91F3-308CFBC4AEE3}" srcOrd="1" destOrd="0" presId="urn:microsoft.com/office/officeart/2005/8/layout/hList7"/>
    <dgm:cxn modelId="{71312F89-C731-4345-90D2-CDA2B475BBF2}" type="presParOf" srcId="{861D82EA-0A08-4C39-A935-F946FE8C9E13}" destId="{717EF78D-A1CB-4814-AC32-01C394078C3E}" srcOrd="2" destOrd="0" presId="urn:microsoft.com/office/officeart/2005/8/layout/hList7"/>
    <dgm:cxn modelId="{D362A957-6C56-4353-AD2F-3B4468FA00D6}" type="presParOf" srcId="{861D82EA-0A08-4C39-A935-F946FE8C9E13}" destId="{704BD3FC-E36D-4209-8298-E1D9C998549E}" srcOrd="3" destOrd="0" presId="urn:microsoft.com/office/officeart/2005/8/layout/hList7"/>
    <dgm:cxn modelId="{47D359AA-3369-441C-B0D2-B267E3D274A9}" type="presParOf" srcId="{72BE6931-34DF-4A5B-9D74-5A5347DCCB63}" destId="{4A461679-6480-4AE5-8279-B2847692D507}" srcOrd="1" destOrd="0" presId="urn:microsoft.com/office/officeart/2005/8/layout/hList7"/>
    <dgm:cxn modelId="{81B89081-D6A9-4949-BEA2-20BFF13FDC65}" type="presParOf" srcId="{72BE6931-34DF-4A5B-9D74-5A5347DCCB63}" destId="{02AA4A04-9FFC-4248-BDBF-CF4A629EB2A6}" srcOrd="2" destOrd="0" presId="urn:microsoft.com/office/officeart/2005/8/layout/hList7"/>
    <dgm:cxn modelId="{5832669B-2CF6-41E2-BD13-7C99068A7878}" type="presParOf" srcId="{02AA4A04-9FFC-4248-BDBF-CF4A629EB2A6}" destId="{7BB5D899-BDDF-4E24-94DC-0433BC4C3A91}" srcOrd="0" destOrd="0" presId="urn:microsoft.com/office/officeart/2005/8/layout/hList7"/>
    <dgm:cxn modelId="{B6B7B035-81DC-487F-BDE7-B341B7DD9CC8}" type="presParOf" srcId="{02AA4A04-9FFC-4248-BDBF-CF4A629EB2A6}" destId="{5B5609A9-A152-4E12-B684-3CE1F7A7C489}" srcOrd="1" destOrd="0" presId="urn:microsoft.com/office/officeart/2005/8/layout/hList7"/>
    <dgm:cxn modelId="{827E501F-D9AA-4EDF-9C26-41452FE73A7C}" type="presParOf" srcId="{02AA4A04-9FFC-4248-BDBF-CF4A629EB2A6}" destId="{091FC247-E290-41F4-BA0C-82A1E285544C}" srcOrd="2" destOrd="0" presId="urn:microsoft.com/office/officeart/2005/8/layout/hList7"/>
    <dgm:cxn modelId="{918634AA-A730-4D75-B450-B0A1F6F665A5}" type="presParOf" srcId="{02AA4A04-9FFC-4248-BDBF-CF4A629EB2A6}" destId="{36C0A038-86C6-4DC6-B6A2-F6DB7D526B2A}" srcOrd="3" destOrd="0" presId="urn:microsoft.com/office/officeart/2005/8/layout/hList7"/>
    <dgm:cxn modelId="{11CD44AC-07FC-4405-89D2-5195D76C9C3A}" type="presParOf" srcId="{72BE6931-34DF-4A5B-9D74-5A5347DCCB63}" destId="{11D46AEB-9B4F-4852-B260-2B9D92472269}" srcOrd="3" destOrd="0" presId="urn:microsoft.com/office/officeart/2005/8/layout/hList7"/>
    <dgm:cxn modelId="{D4D986E4-131D-487C-B6FD-4AB0140206D2}" type="presParOf" srcId="{72BE6931-34DF-4A5B-9D74-5A5347DCCB63}" destId="{F44013C9-8D14-43CE-9E8A-CDAADE1C5907}" srcOrd="4"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79353-B289-4B15-8F97-A4A385314329}" type="doc">
      <dgm:prSet loTypeId="urn:microsoft.com/office/officeart/2005/8/layout/hList7" loCatId="relationship" qsTypeId="urn:microsoft.com/office/officeart/2005/8/quickstyle/3d2" qsCatId="3D" csTypeId="urn:microsoft.com/office/officeart/2005/8/colors/accent5_1" csCatId="accent5" phldr="1"/>
      <dgm:spPr/>
      <dgm:t>
        <a:bodyPr/>
        <a:lstStyle/>
        <a:p>
          <a:endParaRPr lang="en-US"/>
        </a:p>
      </dgm:t>
    </dgm:pt>
    <dgm:pt modelId="{43244B9B-B0B2-40D6-BFF3-59DF55B9A479}">
      <dgm:prSet phldrT="[Text]" custT="1"/>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Assets</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78A76A61-F244-4BDB-82DB-194F719CCBC5}" type="parTrans" cxnId="{A2263894-4E26-4217-B772-C45A9E38533A}">
      <dgm:prSet/>
      <dgm:spPr/>
      <dgm:t>
        <a:bodyPr/>
        <a:lstStyle/>
        <a:p>
          <a:endParaRPr lang="en-US"/>
        </a:p>
      </dgm:t>
    </dgm:pt>
    <dgm:pt modelId="{4600F4AD-0240-40F5-9449-67735E7434AC}" type="sibTrans" cxnId="{A2263894-4E26-4217-B772-C45A9E38533A}">
      <dgm:prSet/>
      <dgm:spPr/>
      <dgm:t>
        <a:bodyPr/>
        <a:lstStyle/>
        <a:p>
          <a:endParaRPr lang="en-US"/>
        </a:p>
      </dgm:t>
    </dgm:pt>
    <dgm:pt modelId="{D63349E2-C5D0-4AC1-8A64-7C800289F907}">
      <dgm:prSet custT="1"/>
      <dgm:spPr/>
      <dgm:t>
        <a:bodyPr anchor="ctr" anchorCtr="1"/>
        <a:lstStyle/>
        <a:p>
          <a:r>
            <a:rPr lang="en-US" sz="1600" b="1" dirty="0">
              <a:latin typeface="Open Sans" panose="020B0606030504020204" pitchFamily="34" charset="0"/>
              <a:ea typeface="Open Sans" panose="020B0606030504020204" pitchFamily="34" charset="0"/>
              <a:cs typeface="Open Sans" panose="020B0606030504020204" pitchFamily="34" charset="0"/>
            </a:rPr>
            <a:t>Applicant</a:t>
          </a:r>
        </a:p>
      </dgm:t>
    </dgm:pt>
    <dgm:pt modelId="{9570B191-AD63-405B-ACC6-F41524D03E4F}" type="parTrans" cxnId="{DA762E62-516D-4F66-A539-8B913AA9C9E8}">
      <dgm:prSet/>
      <dgm:spPr/>
      <dgm:t>
        <a:bodyPr/>
        <a:lstStyle/>
        <a:p>
          <a:endParaRPr lang="en-US"/>
        </a:p>
      </dgm:t>
    </dgm:pt>
    <dgm:pt modelId="{CE3B758D-EC82-4ABF-88DB-6FDED84C8C5C}" type="sibTrans" cxnId="{DA762E62-516D-4F66-A539-8B913AA9C9E8}">
      <dgm:prSet/>
      <dgm:spPr/>
      <dgm:t>
        <a:bodyPr/>
        <a:lstStyle/>
        <a:p>
          <a:endParaRPr lang="en-US"/>
        </a:p>
      </dgm:t>
    </dgm:pt>
    <dgm:pt modelId="{2015F93E-7429-4F13-963D-D0732E59C109}">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Individual</a:t>
          </a:r>
        </a:p>
      </dgm:t>
    </dgm:pt>
    <dgm:pt modelId="{275D8EDA-C26F-45D8-B182-91C4CF3A6669}" type="parTrans" cxnId="{C8576DE6-8101-4D19-A249-A850A2FDE408}">
      <dgm:prSet/>
      <dgm:spPr/>
      <dgm:t>
        <a:bodyPr/>
        <a:lstStyle/>
        <a:p>
          <a:endParaRPr lang="en-US"/>
        </a:p>
      </dgm:t>
    </dgm:pt>
    <dgm:pt modelId="{A83E0A9D-FD78-4CC2-A26C-4A1937182C82}" type="sibTrans" cxnId="{C8576DE6-8101-4D19-A249-A850A2FDE408}">
      <dgm:prSet/>
      <dgm:spPr/>
      <dgm:t>
        <a:bodyPr/>
        <a:lstStyle/>
        <a:p>
          <a:endParaRPr lang="en-US"/>
        </a:p>
      </dgm:t>
    </dgm:pt>
    <dgm:pt modelId="{ED9316A8-E48A-4D24-A766-BF0B323390A0}">
      <dgm:prSet custT="1"/>
      <dgm:spPr/>
      <dgm:t>
        <a:bodyPr anchor="ctr" anchorCtr="1"/>
        <a:lstStyle/>
        <a:p>
          <a:r>
            <a:rPr lang="en-US" sz="1400" dirty="0">
              <a:latin typeface="Open Sans" panose="020B0606030504020204" pitchFamily="34" charset="0"/>
              <a:ea typeface="Open Sans" panose="020B0606030504020204" pitchFamily="34" charset="0"/>
              <a:cs typeface="Open Sans" panose="020B0606030504020204" pitchFamily="34" charset="0"/>
            </a:rPr>
            <a:t>Couple</a:t>
          </a:r>
        </a:p>
      </dgm:t>
    </dgm:pt>
    <dgm:pt modelId="{D411C37D-2C96-48C2-B1EE-29B70FE8866A}" type="parTrans" cxnId="{F3600B8F-06FB-4EAB-AB5F-6A18B7CE2F49}">
      <dgm:prSet/>
      <dgm:spPr/>
      <dgm:t>
        <a:bodyPr/>
        <a:lstStyle/>
        <a:p>
          <a:endParaRPr lang="en-US"/>
        </a:p>
      </dgm:t>
    </dgm:pt>
    <dgm:pt modelId="{B6AE0447-A1AF-42AF-9302-87132887DEFA}" type="sibTrans" cxnId="{F3600B8F-06FB-4EAB-AB5F-6A18B7CE2F49}">
      <dgm:prSet/>
      <dgm:spPr/>
      <dgm:t>
        <a:bodyPr/>
        <a:lstStyle/>
        <a:p>
          <a:endParaRPr lang="en-US"/>
        </a:p>
      </dgm:t>
    </dgm:pt>
    <dgm:pt modelId="{06721577-29ED-42E8-95A1-F0E5C8F91664}">
      <dgm:prSet custT="1"/>
      <dgm:spPr/>
      <dgm:t>
        <a:bodyPr lIns="128016" tIns="128016" rIns="128016" bIns="128016" anchor="t" anchorCtr="0"/>
        <a:lstStyle/>
        <a:p>
          <a:pPr>
            <a:tabLst>
              <a:tab pos="404813" algn="l"/>
            </a:tabLst>
          </a:pPr>
          <a:r>
            <a:rPr lang="en-US" sz="1600" b="1" dirty="0">
              <a:latin typeface="Open Sans" panose="020B0606030504020204" pitchFamily="34" charset="0"/>
              <a:ea typeface="Open Sans" panose="020B0606030504020204" pitchFamily="34" charset="0"/>
              <a:cs typeface="Open Sans" panose="020B0606030504020204" pitchFamily="34" charset="0"/>
            </a:rPr>
            <a:t>Income</a:t>
          </a:r>
          <a:r>
            <a:rPr lang="en-US" sz="1100" b="1" dirty="0">
              <a:latin typeface="Open Sans" panose="020B0606030504020204" pitchFamily="34" charset="0"/>
              <a:ea typeface="Open Sans" panose="020B0606030504020204" pitchFamily="34" charset="0"/>
              <a:cs typeface="Open Sans" panose="020B0606030504020204" pitchFamily="34" charset="0"/>
            </a:rPr>
            <a:t> –LIHEAP/Energy</a:t>
          </a:r>
        </a:p>
        <a:p>
          <a:r>
            <a:rPr lang="en-US" sz="1400" b="1" dirty="0">
              <a:latin typeface="Open Sans" panose="020B0606030504020204" pitchFamily="34" charset="0"/>
              <a:ea typeface="Open Sans" panose="020B0606030504020204" pitchFamily="34" charset="0"/>
              <a:cs typeface="Open Sans" panose="020B0606030504020204" pitchFamily="34" charset="0"/>
            </a:rPr>
            <a:t>(150% FPL)</a:t>
          </a:r>
        </a:p>
      </dgm:t>
    </dgm:pt>
    <dgm:pt modelId="{6C0FC34B-089A-4286-9E3A-C2601F336AD0}" type="parTrans" cxnId="{252D17C1-F0EE-40CF-A5B5-453A018AC65C}">
      <dgm:prSet/>
      <dgm:spPr/>
      <dgm:t>
        <a:bodyPr/>
        <a:lstStyle/>
        <a:p>
          <a:endParaRPr lang="en-US"/>
        </a:p>
      </dgm:t>
    </dgm:pt>
    <dgm:pt modelId="{C3E7199B-476F-4AB8-A077-984891339FCE}" type="sibTrans" cxnId="{252D17C1-F0EE-40CF-A5B5-453A018AC65C}">
      <dgm:prSet/>
      <dgm:spPr/>
      <dgm:t>
        <a:bodyPr/>
        <a:lstStyle/>
        <a:p>
          <a:endParaRPr lang="en-US"/>
        </a:p>
      </dgm:t>
    </dgm:pt>
    <dgm:pt modelId="{75E030B5-C867-4E1B-BC5A-9B08087D7B68}">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$1,595</a:t>
          </a:r>
        </a:p>
      </dgm:t>
    </dgm:pt>
    <dgm:pt modelId="{BAF1CCAC-7E86-4239-8471-1A8D2494D1CE}" type="parTrans" cxnId="{90512D0B-2242-4934-89E8-4F820152DBBA}">
      <dgm:prSet/>
      <dgm:spPr/>
      <dgm:t>
        <a:bodyPr/>
        <a:lstStyle/>
        <a:p>
          <a:endParaRPr lang="en-US"/>
        </a:p>
      </dgm:t>
    </dgm:pt>
    <dgm:pt modelId="{2ACA5633-4E57-4F96-AEE2-D1283FE5E935}" type="sibTrans" cxnId="{90512D0B-2242-4934-89E8-4F820152DBBA}">
      <dgm:prSet/>
      <dgm:spPr/>
      <dgm:t>
        <a:bodyPr/>
        <a:lstStyle/>
        <a:p>
          <a:endParaRPr lang="en-US"/>
        </a:p>
      </dgm:t>
    </dgm:pt>
    <dgm:pt modelId="{7365E5B0-CD0C-44F8-967D-C35781AD6A62}">
      <dgm:prSet custT="1"/>
      <dgm:spPr/>
      <dgm:t>
        <a:bodyPr lIns="128016" tIns="128016" rIns="128016" bIns="128016" anchor="t" anchorCtr="0"/>
        <a:lstStyle/>
        <a:p>
          <a:r>
            <a:rPr lang="en-US" sz="1300" dirty="0">
              <a:latin typeface="Open Sans" panose="020B0606030504020204" pitchFamily="34" charset="0"/>
              <a:ea typeface="Open Sans" panose="020B0606030504020204" pitchFamily="34" charset="0"/>
              <a:cs typeface="Open Sans" panose="020B0606030504020204" pitchFamily="34" charset="0"/>
            </a:rPr>
            <a:t>$2,155</a:t>
          </a:r>
        </a:p>
      </dgm:t>
    </dgm:pt>
    <dgm:pt modelId="{CEA569B5-68F4-45E4-AF0C-FAF6D773C752}" type="parTrans" cxnId="{B2131DFB-CF2A-4F62-9298-43D36584C8BD}">
      <dgm:prSet/>
      <dgm:spPr/>
      <dgm:t>
        <a:bodyPr/>
        <a:lstStyle/>
        <a:p>
          <a:endParaRPr lang="en-US"/>
        </a:p>
      </dgm:t>
    </dgm:pt>
    <dgm:pt modelId="{EBD46818-1E0F-4BBF-8425-EDEABC0AE959}" type="sibTrans" cxnId="{B2131DFB-CF2A-4F62-9298-43D36584C8BD}">
      <dgm:prSet/>
      <dgm:spPr/>
      <dgm:t>
        <a:bodyPr/>
        <a:lstStyle/>
        <a:p>
          <a:endParaRPr lang="en-US"/>
        </a:p>
      </dgm:t>
    </dgm:pt>
    <dgm:pt modelId="{BC9A982A-D841-4DFD-A746-B82030A72642}">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$15,000</a:t>
          </a:r>
        </a:p>
      </dgm:t>
    </dgm:pt>
    <dgm:pt modelId="{C34D4DF0-6569-4CFD-8F02-C942AE8CDBF2}" type="sibTrans" cxnId="{427C9CEF-C483-49AC-BE1C-D8593E023E19}">
      <dgm:prSet/>
      <dgm:spPr/>
      <dgm:t>
        <a:bodyPr/>
        <a:lstStyle/>
        <a:p>
          <a:endParaRPr lang="en-US"/>
        </a:p>
      </dgm:t>
    </dgm:pt>
    <dgm:pt modelId="{6E3321F3-9ADA-4752-B747-46942B76C6AB}" type="parTrans" cxnId="{427C9CEF-C483-49AC-BE1C-D8593E023E19}">
      <dgm:prSet/>
      <dgm:spPr/>
      <dgm:t>
        <a:bodyPr/>
        <a:lstStyle/>
        <a:p>
          <a:endParaRPr lang="en-US"/>
        </a:p>
      </dgm:t>
    </dgm:pt>
    <dgm:pt modelId="{B68B769F-E9C8-43E6-AACB-2B89DCED136E}">
      <dgm:prSet custT="1"/>
      <dgm:spPr/>
      <dgm:t>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0B23C171-8C5C-443E-9722-7EADA0C72949}" type="parTrans" cxnId="{3C9E46E4-1883-40F1-BAA2-6F1EEF17E109}">
      <dgm:prSet/>
      <dgm:spPr/>
      <dgm:t>
        <a:bodyPr/>
        <a:lstStyle/>
        <a:p>
          <a:endParaRPr lang="en-US"/>
        </a:p>
      </dgm:t>
    </dgm:pt>
    <dgm:pt modelId="{3373FA7A-C810-47FA-9886-7CCF4D69EFAA}" type="sibTrans" cxnId="{3C9E46E4-1883-40F1-BAA2-6F1EEF17E109}">
      <dgm:prSet/>
      <dgm:spPr/>
      <dgm:t>
        <a:bodyPr/>
        <a:lstStyle/>
        <a:p>
          <a:endParaRPr lang="en-US"/>
        </a:p>
      </dgm:t>
    </dgm:pt>
    <dgm:pt modelId="{C8DF9C50-FD1E-40A3-9C1D-8ABE0928ED02}" type="pres">
      <dgm:prSet presAssocID="{C0C79353-B289-4B15-8F97-A4A385314329}" presName="Name0" presStyleCnt="0">
        <dgm:presLayoutVars>
          <dgm:dir val="rev"/>
          <dgm:resizeHandles val="exact"/>
        </dgm:presLayoutVars>
      </dgm:prSet>
      <dgm:spPr/>
      <dgm:t>
        <a:bodyPr/>
        <a:lstStyle/>
        <a:p>
          <a:endParaRPr lang="en-US"/>
        </a:p>
      </dgm:t>
    </dgm:pt>
    <dgm:pt modelId="{EC011B63-874D-494A-B96D-7F6591CA43BE}" type="pres">
      <dgm:prSet presAssocID="{C0C79353-B289-4B15-8F97-A4A385314329}" presName="fgShape" presStyleLbl="fgShp" presStyleIdx="0" presStyleCnt="1" custFlipVert="1" custScaleY="21174" custLinFactNeighborX="-910" custLinFactNeighborY="72638"/>
      <dgm:spPr>
        <a:prstGeom prst="rect">
          <a:avLst/>
        </a:prstGeom>
      </dgm:spPr>
    </dgm:pt>
    <dgm:pt modelId="{72BE6931-34DF-4A5B-9D74-5A5347DCCB63}" type="pres">
      <dgm:prSet presAssocID="{C0C79353-B289-4B15-8F97-A4A385314329}" presName="linComp" presStyleCnt="0"/>
      <dgm:spPr/>
    </dgm:pt>
    <dgm:pt modelId="{861D82EA-0A08-4C39-A935-F946FE8C9E13}" type="pres">
      <dgm:prSet presAssocID="{06721577-29ED-42E8-95A1-F0E5C8F91664}" presName="compNode" presStyleCnt="0"/>
      <dgm:spPr/>
    </dgm:pt>
    <dgm:pt modelId="{556D1B26-1090-4217-8228-F7D4F64A3325}" type="pres">
      <dgm:prSet presAssocID="{06721577-29ED-42E8-95A1-F0E5C8F91664}" presName="bkgdShape" presStyleLbl="node1" presStyleIdx="0" presStyleCnt="3" custScaleX="39649" custLinFactNeighborX="1648" custLinFactNeighborY="101"/>
      <dgm:spPr/>
      <dgm:t>
        <a:bodyPr/>
        <a:lstStyle/>
        <a:p>
          <a:endParaRPr lang="en-US"/>
        </a:p>
      </dgm:t>
    </dgm:pt>
    <dgm:pt modelId="{FAD58624-EF3C-4B99-91F3-308CFBC4AEE3}" type="pres">
      <dgm:prSet presAssocID="{06721577-29ED-42E8-95A1-F0E5C8F91664}" presName="nodeTx" presStyleLbl="node1" presStyleIdx="0" presStyleCnt="3">
        <dgm:presLayoutVars>
          <dgm:bulletEnabled val="1"/>
        </dgm:presLayoutVars>
      </dgm:prSet>
      <dgm:spPr/>
      <dgm:t>
        <a:bodyPr/>
        <a:lstStyle/>
        <a:p>
          <a:endParaRPr lang="en-US"/>
        </a:p>
      </dgm:t>
    </dgm:pt>
    <dgm:pt modelId="{717EF78D-A1CB-4814-AC32-01C394078C3E}" type="pres">
      <dgm:prSet presAssocID="{06721577-29ED-42E8-95A1-F0E5C8F91664}" presName="invisiNode" presStyleLbl="node1" presStyleIdx="0" presStyleCnt="3"/>
      <dgm:spPr/>
    </dgm:pt>
    <dgm:pt modelId="{704BD3FC-E36D-4209-8298-E1D9C998549E}" type="pres">
      <dgm:prSet presAssocID="{06721577-29ED-42E8-95A1-F0E5C8F9166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4A461679-6480-4AE5-8279-B2847692D507}" type="pres">
      <dgm:prSet presAssocID="{C3E7199B-476F-4AB8-A077-984891339FCE}" presName="sibTrans" presStyleLbl="sibTrans2D1" presStyleIdx="0" presStyleCnt="0"/>
      <dgm:spPr/>
      <dgm:t>
        <a:bodyPr/>
        <a:lstStyle/>
        <a:p>
          <a:endParaRPr lang="en-US"/>
        </a:p>
      </dgm:t>
    </dgm:pt>
    <dgm:pt modelId="{02AA4A04-9FFC-4248-BDBF-CF4A629EB2A6}" type="pres">
      <dgm:prSet presAssocID="{43244B9B-B0B2-40D6-BFF3-59DF55B9A479}" presName="compNode" presStyleCnt="0"/>
      <dgm:spPr/>
    </dgm:pt>
    <dgm:pt modelId="{7BB5D899-BDDF-4E24-94DC-0433BC4C3A91}" type="pres">
      <dgm:prSet presAssocID="{43244B9B-B0B2-40D6-BFF3-59DF55B9A479}" presName="bkgdShape" presStyleLbl="node1" presStyleIdx="1" presStyleCnt="3" custScaleX="41539"/>
      <dgm:spPr/>
      <dgm:t>
        <a:bodyPr/>
        <a:lstStyle/>
        <a:p>
          <a:endParaRPr lang="en-US"/>
        </a:p>
      </dgm:t>
    </dgm:pt>
    <dgm:pt modelId="{5B5609A9-A152-4E12-B684-3CE1F7A7C489}" type="pres">
      <dgm:prSet presAssocID="{43244B9B-B0B2-40D6-BFF3-59DF55B9A479}" presName="nodeTx" presStyleLbl="node1" presStyleIdx="1" presStyleCnt="3">
        <dgm:presLayoutVars>
          <dgm:bulletEnabled val="1"/>
        </dgm:presLayoutVars>
      </dgm:prSet>
      <dgm:spPr/>
      <dgm:t>
        <a:bodyPr/>
        <a:lstStyle/>
        <a:p>
          <a:endParaRPr lang="en-US"/>
        </a:p>
      </dgm:t>
    </dgm:pt>
    <dgm:pt modelId="{091FC247-E290-41F4-BA0C-82A1E285544C}" type="pres">
      <dgm:prSet presAssocID="{43244B9B-B0B2-40D6-BFF3-59DF55B9A479}" presName="invisiNode" presStyleLbl="node1" presStyleIdx="1" presStyleCnt="3"/>
      <dgm:spPr/>
    </dgm:pt>
    <dgm:pt modelId="{36C0A038-86C6-4DC6-B6A2-F6DB7D526B2A}" type="pres">
      <dgm:prSet presAssocID="{43244B9B-B0B2-40D6-BFF3-59DF55B9A479}"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House"/>
        </a:ext>
      </dgm:extLst>
    </dgm:pt>
    <dgm:pt modelId="{11D46AEB-9B4F-4852-B260-2B9D92472269}" type="pres">
      <dgm:prSet presAssocID="{4600F4AD-0240-40F5-9449-67735E7434AC}" presName="sibTrans" presStyleLbl="sibTrans2D1" presStyleIdx="0" presStyleCnt="0"/>
      <dgm:spPr/>
      <dgm:t>
        <a:bodyPr/>
        <a:lstStyle/>
        <a:p>
          <a:endParaRPr lang="en-US"/>
        </a:p>
      </dgm:t>
    </dgm:pt>
    <dgm:pt modelId="{F44013C9-8D14-43CE-9E8A-CDAADE1C5907}" type="pres">
      <dgm:prSet presAssocID="{D63349E2-C5D0-4AC1-8A64-7C800289F907}" presName="compNode" presStyleCnt="0"/>
      <dgm:spPr/>
    </dgm:pt>
    <dgm:pt modelId="{8457F0D9-0279-41EC-B450-1F95DC9CACCD}" type="pres">
      <dgm:prSet presAssocID="{D63349E2-C5D0-4AC1-8A64-7C800289F907}" presName="bkgdShape" presStyleLbl="node1" presStyleIdx="2" presStyleCnt="3" custScaleX="46374"/>
      <dgm:spPr/>
      <dgm:t>
        <a:bodyPr/>
        <a:lstStyle/>
        <a:p>
          <a:endParaRPr lang="en-US"/>
        </a:p>
      </dgm:t>
    </dgm:pt>
    <dgm:pt modelId="{3D01F8EE-F51D-47D4-8DA8-3ED6FC34B4CD}" type="pres">
      <dgm:prSet presAssocID="{D63349E2-C5D0-4AC1-8A64-7C800289F907}" presName="nodeTx" presStyleLbl="node1" presStyleIdx="2" presStyleCnt="3">
        <dgm:presLayoutVars>
          <dgm:bulletEnabled val="1"/>
        </dgm:presLayoutVars>
      </dgm:prSet>
      <dgm:spPr/>
      <dgm:t>
        <a:bodyPr/>
        <a:lstStyle/>
        <a:p>
          <a:endParaRPr lang="en-US"/>
        </a:p>
      </dgm:t>
    </dgm:pt>
    <dgm:pt modelId="{DA9847A2-58D0-4026-AE16-F7DF77599366}" type="pres">
      <dgm:prSet presAssocID="{D63349E2-C5D0-4AC1-8A64-7C800289F907}" presName="invisiNode" presStyleLbl="node1" presStyleIdx="2" presStyleCnt="3"/>
      <dgm:spPr/>
    </dgm:pt>
    <dgm:pt modelId="{EC82D2FC-B35E-403B-BCBB-7F47118F3272}" type="pres">
      <dgm:prSet presAssocID="{D63349E2-C5D0-4AC1-8A64-7C800289F907}"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Man and woman"/>
        </a:ext>
      </dgm:extLst>
    </dgm:pt>
  </dgm:ptLst>
  <dgm:cxnLst>
    <dgm:cxn modelId="{F383606C-FBBD-4242-B6B1-A8671A0729C3}" type="presOf" srcId="{B68B769F-E9C8-43E6-AACB-2B89DCED136E}" destId="{7BB5D899-BDDF-4E24-94DC-0433BC4C3A91}" srcOrd="0" destOrd="2" presId="urn:microsoft.com/office/officeart/2005/8/layout/hList7"/>
    <dgm:cxn modelId="{252D17C1-F0EE-40CF-A5B5-453A018AC65C}" srcId="{C0C79353-B289-4B15-8F97-A4A385314329}" destId="{06721577-29ED-42E8-95A1-F0E5C8F91664}" srcOrd="0" destOrd="0" parTransId="{6C0FC34B-089A-4286-9E3A-C2601F336AD0}" sibTransId="{C3E7199B-476F-4AB8-A077-984891339FCE}"/>
    <dgm:cxn modelId="{DEA2C1D6-DB8B-424A-A3DF-1A672BA3E149}" type="presOf" srcId="{7365E5B0-CD0C-44F8-967D-C35781AD6A62}" destId="{FAD58624-EF3C-4B99-91F3-308CFBC4AEE3}" srcOrd="1" destOrd="2" presId="urn:microsoft.com/office/officeart/2005/8/layout/hList7"/>
    <dgm:cxn modelId="{F3600B8F-06FB-4EAB-AB5F-6A18B7CE2F49}" srcId="{D63349E2-C5D0-4AC1-8A64-7C800289F907}" destId="{ED9316A8-E48A-4D24-A766-BF0B323390A0}" srcOrd="1" destOrd="0" parTransId="{D411C37D-2C96-48C2-B1EE-29B70FE8866A}" sibTransId="{B6AE0447-A1AF-42AF-9302-87132887DEFA}"/>
    <dgm:cxn modelId="{3C9E46E4-1883-40F1-BAA2-6F1EEF17E109}" srcId="{43244B9B-B0B2-40D6-BFF3-59DF55B9A479}" destId="{B68B769F-E9C8-43E6-AACB-2B89DCED136E}" srcOrd="1" destOrd="0" parTransId="{0B23C171-8C5C-443E-9722-7EADA0C72949}" sibTransId="{3373FA7A-C810-47FA-9886-7CCF4D69EFAA}"/>
    <dgm:cxn modelId="{8D49DB91-610B-4543-B6C3-EB0069D15BCA}" type="presOf" srcId="{4600F4AD-0240-40F5-9449-67735E7434AC}" destId="{11D46AEB-9B4F-4852-B260-2B9D92472269}" srcOrd="0" destOrd="0" presId="urn:microsoft.com/office/officeart/2005/8/layout/hList7"/>
    <dgm:cxn modelId="{B07DD594-1171-4D17-B0C0-757A30DD6092}" type="presOf" srcId="{06721577-29ED-42E8-95A1-F0E5C8F91664}" destId="{FAD58624-EF3C-4B99-91F3-308CFBC4AEE3}" srcOrd="1" destOrd="0" presId="urn:microsoft.com/office/officeart/2005/8/layout/hList7"/>
    <dgm:cxn modelId="{70163312-9F6C-49E5-9FB0-26799B6D4D7A}" type="presOf" srcId="{ED9316A8-E48A-4D24-A766-BF0B323390A0}" destId="{8457F0D9-0279-41EC-B450-1F95DC9CACCD}" srcOrd="0" destOrd="2" presId="urn:microsoft.com/office/officeart/2005/8/layout/hList7"/>
    <dgm:cxn modelId="{706960F8-5B35-49F0-9051-0DA22CBCF1B8}" type="presOf" srcId="{ED9316A8-E48A-4D24-A766-BF0B323390A0}" destId="{3D01F8EE-F51D-47D4-8DA8-3ED6FC34B4CD}" srcOrd="1" destOrd="2" presId="urn:microsoft.com/office/officeart/2005/8/layout/hList7"/>
    <dgm:cxn modelId="{BFBD0070-9347-4F9E-A82E-014DD3D9340E}" type="presOf" srcId="{C0C79353-B289-4B15-8F97-A4A385314329}" destId="{C8DF9C50-FD1E-40A3-9C1D-8ABE0928ED02}" srcOrd="0" destOrd="0" presId="urn:microsoft.com/office/officeart/2005/8/layout/hList7"/>
    <dgm:cxn modelId="{C8576DE6-8101-4D19-A249-A850A2FDE408}" srcId="{D63349E2-C5D0-4AC1-8A64-7C800289F907}" destId="{2015F93E-7429-4F13-963D-D0732E59C109}" srcOrd="0" destOrd="0" parTransId="{275D8EDA-C26F-45D8-B182-91C4CF3A6669}" sibTransId="{A83E0A9D-FD78-4CC2-A26C-4A1937182C82}"/>
    <dgm:cxn modelId="{A2263894-4E26-4217-B772-C45A9E38533A}" srcId="{C0C79353-B289-4B15-8F97-A4A385314329}" destId="{43244B9B-B0B2-40D6-BFF3-59DF55B9A479}" srcOrd="1" destOrd="0" parTransId="{78A76A61-F244-4BDB-82DB-194F719CCBC5}" sibTransId="{4600F4AD-0240-40F5-9449-67735E7434AC}"/>
    <dgm:cxn modelId="{2B54DC0E-4964-4A18-A235-615E5A13FF18}" type="presOf" srcId="{75E030B5-C867-4E1B-BC5A-9B08087D7B68}" destId="{FAD58624-EF3C-4B99-91F3-308CFBC4AEE3}" srcOrd="1" destOrd="1" presId="urn:microsoft.com/office/officeart/2005/8/layout/hList7"/>
    <dgm:cxn modelId="{385098A9-F477-49FB-B1A8-3B2598D87600}" type="presOf" srcId="{06721577-29ED-42E8-95A1-F0E5C8F91664}" destId="{556D1B26-1090-4217-8228-F7D4F64A3325}" srcOrd="0" destOrd="0" presId="urn:microsoft.com/office/officeart/2005/8/layout/hList7"/>
    <dgm:cxn modelId="{B2131DFB-CF2A-4F62-9298-43D36584C8BD}" srcId="{06721577-29ED-42E8-95A1-F0E5C8F91664}" destId="{7365E5B0-CD0C-44F8-967D-C35781AD6A62}" srcOrd="1" destOrd="0" parTransId="{CEA569B5-68F4-45E4-AF0C-FAF6D773C752}" sibTransId="{EBD46818-1E0F-4BBF-8425-EDEABC0AE959}"/>
    <dgm:cxn modelId="{427C9CEF-C483-49AC-BE1C-D8593E023E19}" srcId="{43244B9B-B0B2-40D6-BFF3-59DF55B9A479}" destId="{BC9A982A-D841-4DFD-A746-B82030A72642}" srcOrd="0" destOrd="0" parTransId="{6E3321F3-9ADA-4752-B747-46942B76C6AB}" sibTransId="{C34D4DF0-6569-4CFD-8F02-C942AE8CDBF2}"/>
    <dgm:cxn modelId="{9CB9B387-23F0-4148-A829-51610406B7F7}" type="presOf" srcId="{BC9A982A-D841-4DFD-A746-B82030A72642}" destId="{7BB5D899-BDDF-4E24-94DC-0433BC4C3A91}" srcOrd="0" destOrd="1" presId="urn:microsoft.com/office/officeart/2005/8/layout/hList7"/>
    <dgm:cxn modelId="{909B83B4-90BC-43E6-B934-59445B83B98E}" type="presOf" srcId="{2015F93E-7429-4F13-963D-D0732E59C109}" destId="{8457F0D9-0279-41EC-B450-1F95DC9CACCD}" srcOrd="0" destOrd="1" presId="urn:microsoft.com/office/officeart/2005/8/layout/hList7"/>
    <dgm:cxn modelId="{90512D0B-2242-4934-89E8-4F820152DBBA}" srcId="{06721577-29ED-42E8-95A1-F0E5C8F91664}" destId="{75E030B5-C867-4E1B-BC5A-9B08087D7B68}" srcOrd="0" destOrd="0" parTransId="{BAF1CCAC-7E86-4239-8471-1A8D2494D1CE}" sibTransId="{2ACA5633-4E57-4F96-AEE2-D1283FE5E935}"/>
    <dgm:cxn modelId="{90D1B7A2-FF4D-4AD8-93C2-A0F9DC739368}" type="presOf" srcId="{C3E7199B-476F-4AB8-A077-984891339FCE}" destId="{4A461679-6480-4AE5-8279-B2847692D507}" srcOrd="0" destOrd="0" presId="urn:microsoft.com/office/officeart/2005/8/layout/hList7"/>
    <dgm:cxn modelId="{314788FC-B988-4233-AF6D-F1E914B948EE}" type="presOf" srcId="{D63349E2-C5D0-4AC1-8A64-7C800289F907}" destId="{3D01F8EE-F51D-47D4-8DA8-3ED6FC34B4CD}" srcOrd="1" destOrd="0" presId="urn:microsoft.com/office/officeart/2005/8/layout/hList7"/>
    <dgm:cxn modelId="{CF1CDE55-01BE-496A-9893-9849EE03049B}" type="presOf" srcId="{B68B769F-E9C8-43E6-AACB-2B89DCED136E}" destId="{5B5609A9-A152-4E12-B684-3CE1F7A7C489}" srcOrd="1" destOrd="2" presId="urn:microsoft.com/office/officeart/2005/8/layout/hList7"/>
    <dgm:cxn modelId="{D4EC73B3-B914-4D41-930C-E2B56AE5963C}" type="presOf" srcId="{43244B9B-B0B2-40D6-BFF3-59DF55B9A479}" destId="{5B5609A9-A152-4E12-B684-3CE1F7A7C489}" srcOrd="1" destOrd="0" presId="urn:microsoft.com/office/officeart/2005/8/layout/hList7"/>
    <dgm:cxn modelId="{F5C201C4-C61E-4654-8C24-AFFF0D2A843D}" type="presOf" srcId="{2015F93E-7429-4F13-963D-D0732E59C109}" destId="{3D01F8EE-F51D-47D4-8DA8-3ED6FC34B4CD}" srcOrd="1" destOrd="1" presId="urn:microsoft.com/office/officeart/2005/8/layout/hList7"/>
    <dgm:cxn modelId="{0FC0A399-9C9D-4E02-BC84-55E24685B988}" type="presOf" srcId="{BC9A982A-D841-4DFD-A746-B82030A72642}" destId="{5B5609A9-A152-4E12-B684-3CE1F7A7C489}" srcOrd="1" destOrd="1" presId="urn:microsoft.com/office/officeart/2005/8/layout/hList7"/>
    <dgm:cxn modelId="{02405569-B82F-4F49-926E-7E135D585DB5}" type="presOf" srcId="{43244B9B-B0B2-40D6-BFF3-59DF55B9A479}" destId="{7BB5D899-BDDF-4E24-94DC-0433BC4C3A91}" srcOrd="0" destOrd="0" presId="urn:microsoft.com/office/officeart/2005/8/layout/hList7"/>
    <dgm:cxn modelId="{DA762E62-516D-4F66-A539-8B913AA9C9E8}" srcId="{C0C79353-B289-4B15-8F97-A4A385314329}" destId="{D63349E2-C5D0-4AC1-8A64-7C800289F907}" srcOrd="2" destOrd="0" parTransId="{9570B191-AD63-405B-ACC6-F41524D03E4F}" sibTransId="{CE3B758D-EC82-4ABF-88DB-6FDED84C8C5C}"/>
    <dgm:cxn modelId="{74998F97-95C5-40CA-AE4F-F7681EF5F798}" type="presOf" srcId="{7365E5B0-CD0C-44F8-967D-C35781AD6A62}" destId="{556D1B26-1090-4217-8228-F7D4F64A3325}" srcOrd="0" destOrd="2" presId="urn:microsoft.com/office/officeart/2005/8/layout/hList7"/>
    <dgm:cxn modelId="{A06E9F1D-C34D-4C61-9398-C14D96FDE03F}" type="presOf" srcId="{D63349E2-C5D0-4AC1-8A64-7C800289F907}" destId="{8457F0D9-0279-41EC-B450-1F95DC9CACCD}" srcOrd="0" destOrd="0" presId="urn:microsoft.com/office/officeart/2005/8/layout/hList7"/>
    <dgm:cxn modelId="{65D2E5F8-A3E0-4CFF-9880-E5F452999292}" type="presOf" srcId="{75E030B5-C867-4E1B-BC5A-9B08087D7B68}" destId="{556D1B26-1090-4217-8228-F7D4F64A3325}" srcOrd="0" destOrd="1" presId="urn:microsoft.com/office/officeart/2005/8/layout/hList7"/>
    <dgm:cxn modelId="{37A630DD-C426-4968-9668-3749AD678C7D}" type="presParOf" srcId="{C8DF9C50-FD1E-40A3-9C1D-8ABE0928ED02}" destId="{EC011B63-874D-494A-B96D-7F6591CA43BE}" srcOrd="0" destOrd="0" presId="urn:microsoft.com/office/officeart/2005/8/layout/hList7"/>
    <dgm:cxn modelId="{9D60F068-CD96-4958-9645-F296D6A5DCDE}" type="presParOf" srcId="{C8DF9C50-FD1E-40A3-9C1D-8ABE0928ED02}" destId="{72BE6931-34DF-4A5B-9D74-5A5347DCCB63}" srcOrd="1" destOrd="0" presId="urn:microsoft.com/office/officeart/2005/8/layout/hList7"/>
    <dgm:cxn modelId="{38F7549A-F5B7-4AB9-880C-02EDF5466605}" type="presParOf" srcId="{72BE6931-34DF-4A5B-9D74-5A5347DCCB63}" destId="{861D82EA-0A08-4C39-A935-F946FE8C9E13}" srcOrd="0" destOrd="0" presId="urn:microsoft.com/office/officeart/2005/8/layout/hList7"/>
    <dgm:cxn modelId="{927AE7F4-2A5E-489C-A96B-3D3B346DD732}" type="presParOf" srcId="{861D82EA-0A08-4C39-A935-F946FE8C9E13}" destId="{556D1B26-1090-4217-8228-F7D4F64A3325}" srcOrd="0" destOrd="0" presId="urn:microsoft.com/office/officeart/2005/8/layout/hList7"/>
    <dgm:cxn modelId="{0C57AE04-7D83-4CF5-B5C0-93C7762C5771}" type="presParOf" srcId="{861D82EA-0A08-4C39-A935-F946FE8C9E13}" destId="{FAD58624-EF3C-4B99-91F3-308CFBC4AEE3}" srcOrd="1" destOrd="0" presId="urn:microsoft.com/office/officeart/2005/8/layout/hList7"/>
    <dgm:cxn modelId="{71312F89-C731-4345-90D2-CDA2B475BBF2}" type="presParOf" srcId="{861D82EA-0A08-4C39-A935-F946FE8C9E13}" destId="{717EF78D-A1CB-4814-AC32-01C394078C3E}" srcOrd="2" destOrd="0" presId="urn:microsoft.com/office/officeart/2005/8/layout/hList7"/>
    <dgm:cxn modelId="{D362A957-6C56-4353-AD2F-3B4468FA00D6}" type="presParOf" srcId="{861D82EA-0A08-4C39-A935-F946FE8C9E13}" destId="{704BD3FC-E36D-4209-8298-E1D9C998549E}" srcOrd="3" destOrd="0" presId="urn:microsoft.com/office/officeart/2005/8/layout/hList7"/>
    <dgm:cxn modelId="{47D359AA-3369-441C-B0D2-B267E3D274A9}" type="presParOf" srcId="{72BE6931-34DF-4A5B-9D74-5A5347DCCB63}" destId="{4A461679-6480-4AE5-8279-B2847692D507}" srcOrd="1" destOrd="0" presId="urn:microsoft.com/office/officeart/2005/8/layout/hList7"/>
    <dgm:cxn modelId="{81B89081-D6A9-4949-BEA2-20BFF13FDC65}" type="presParOf" srcId="{72BE6931-34DF-4A5B-9D74-5A5347DCCB63}" destId="{02AA4A04-9FFC-4248-BDBF-CF4A629EB2A6}" srcOrd="2" destOrd="0" presId="urn:microsoft.com/office/officeart/2005/8/layout/hList7"/>
    <dgm:cxn modelId="{5832669B-2CF6-41E2-BD13-7C99068A7878}" type="presParOf" srcId="{02AA4A04-9FFC-4248-BDBF-CF4A629EB2A6}" destId="{7BB5D899-BDDF-4E24-94DC-0433BC4C3A91}" srcOrd="0" destOrd="0" presId="urn:microsoft.com/office/officeart/2005/8/layout/hList7"/>
    <dgm:cxn modelId="{B6B7B035-81DC-487F-BDE7-B341B7DD9CC8}" type="presParOf" srcId="{02AA4A04-9FFC-4248-BDBF-CF4A629EB2A6}" destId="{5B5609A9-A152-4E12-B684-3CE1F7A7C489}" srcOrd="1" destOrd="0" presId="urn:microsoft.com/office/officeart/2005/8/layout/hList7"/>
    <dgm:cxn modelId="{827E501F-D9AA-4EDF-9C26-41452FE73A7C}" type="presParOf" srcId="{02AA4A04-9FFC-4248-BDBF-CF4A629EB2A6}" destId="{091FC247-E290-41F4-BA0C-82A1E285544C}" srcOrd="2" destOrd="0" presId="urn:microsoft.com/office/officeart/2005/8/layout/hList7"/>
    <dgm:cxn modelId="{918634AA-A730-4D75-B450-B0A1F6F665A5}" type="presParOf" srcId="{02AA4A04-9FFC-4248-BDBF-CF4A629EB2A6}" destId="{36C0A038-86C6-4DC6-B6A2-F6DB7D526B2A}" srcOrd="3" destOrd="0" presId="urn:microsoft.com/office/officeart/2005/8/layout/hList7"/>
    <dgm:cxn modelId="{11CD44AC-07FC-4405-89D2-5195D76C9C3A}" type="presParOf" srcId="{72BE6931-34DF-4A5B-9D74-5A5347DCCB63}" destId="{11D46AEB-9B4F-4852-B260-2B9D92472269}" srcOrd="3" destOrd="0" presId="urn:microsoft.com/office/officeart/2005/8/layout/hList7"/>
    <dgm:cxn modelId="{D4D986E4-131D-487C-B6FD-4AB0140206D2}" type="presParOf" srcId="{72BE6931-34DF-4A5B-9D74-5A5347DCCB63}" destId="{F44013C9-8D14-43CE-9E8A-CDAADE1C5907}" srcOrd="4" destOrd="0" presId="urn:microsoft.com/office/officeart/2005/8/layout/hList7"/>
    <dgm:cxn modelId="{23FF188E-7DAF-4A76-91D6-FEF29A5C6C4A}" type="presParOf" srcId="{F44013C9-8D14-43CE-9E8A-CDAADE1C5907}" destId="{8457F0D9-0279-41EC-B450-1F95DC9CACCD}" srcOrd="0" destOrd="0" presId="urn:microsoft.com/office/officeart/2005/8/layout/hList7"/>
    <dgm:cxn modelId="{34DBFDF1-6F12-4A0E-977B-5889A821B0FC}" type="presParOf" srcId="{F44013C9-8D14-43CE-9E8A-CDAADE1C5907}" destId="{3D01F8EE-F51D-47D4-8DA8-3ED6FC34B4CD}" srcOrd="1" destOrd="0" presId="urn:microsoft.com/office/officeart/2005/8/layout/hList7"/>
    <dgm:cxn modelId="{7CD2D725-0CF6-4E0B-9B1B-35AC14802A79}" type="presParOf" srcId="{F44013C9-8D14-43CE-9E8A-CDAADE1C5907}" destId="{DA9847A2-58D0-4026-AE16-F7DF77599366}" srcOrd="2" destOrd="0" presId="urn:microsoft.com/office/officeart/2005/8/layout/hList7"/>
    <dgm:cxn modelId="{BCAE2A45-FCE2-4567-A2E2-A7C6914C082B}" type="presParOf" srcId="{F44013C9-8D14-43CE-9E8A-CDAADE1C5907}" destId="{EC82D2FC-B35E-403B-BCBB-7F47118F327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B3DA0-AC2F-48F2-9B64-6C9665F18C24}">
      <dsp:nvSpPr>
        <dsp:cNvPr id="0" name=""/>
        <dsp:cNvSpPr/>
      </dsp:nvSpPr>
      <dsp:spPr>
        <a:xfrm>
          <a:off x="0" y="0"/>
          <a:ext cx="1940167" cy="40058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n/>
            </a:rPr>
            <a:t>Supplemental Nutrition Assistance Program</a:t>
          </a:r>
        </a:p>
        <a:p>
          <a:pPr lvl="0" algn="ctr" defTabSz="800100">
            <a:lnSpc>
              <a:spcPct val="90000"/>
            </a:lnSpc>
            <a:spcBef>
              <a:spcPct val="0"/>
            </a:spcBef>
            <a:spcAft>
              <a:spcPct val="35000"/>
            </a:spcAft>
          </a:pPr>
          <a:r>
            <a:rPr lang="en-US" sz="1800" b="1" kern="1200" dirty="0">
              <a:ln/>
            </a:rPr>
            <a:t>(SNAP)</a:t>
          </a:r>
        </a:p>
      </dsp:txBody>
      <dsp:txXfrm>
        <a:off x="0" y="1602337"/>
        <a:ext cx="1940167" cy="1602337"/>
      </dsp:txXfrm>
    </dsp:sp>
    <dsp:sp modelId="{2245BD47-CA95-4CFB-960D-7F6950687D49}">
      <dsp:nvSpPr>
        <dsp:cNvPr id="0" name=""/>
        <dsp:cNvSpPr/>
      </dsp:nvSpPr>
      <dsp:spPr>
        <a:xfrm>
          <a:off x="303110" y="240350"/>
          <a:ext cx="1333946" cy="133394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FAB7B68-1814-45CC-A5D0-E92923E62650}">
      <dsp:nvSpPr>
        <dsp:cNvPr id="0" name=""/>
        <dsp:cNvSpPr/>
      </dsp:nvSpPr>
      <dsp:spPr>
        <a:xfrm>
          <a:off x="1965040" y="0"/>
          <a:ext cx="1940167" cy="40058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Medicaid</a:t>
          </a:r>
        </a:p>
      </dsp:txBody>
      <dsp:txXfrm>
        <a:off x="1965040" y="1602337"/>
        <a:ext cx="1940167" cy="1602337"/>
      </dsp:txXfrm>
    </dsp:sp>
    <dsp:sp modelId="{8CDAB3D3-4289-47A8-A930-79868EC0F1EF}">
      <dsp:nvSpPr>
        <dsp:cNvPr id="0" name=""/>
        <dsp:cNvSpPr/>
      </dsp:nvSpPr>
      <dsp:spPr>
        <a:xfrm>
          <a:off x="2301482" y="240350"/>
          <a:ext cx="1333946" cy="133394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EDB4A9E-3FF3-4F61-933E-ABFC8F8035C3}">
      <dsp:nvSpPr>
        <dsp:cNvPr id="0" name=""/>
        <dsp:cNvSpPr/>
      </dsp:nvSpPr>
      <dsp:spPr>
        <a:xfrm>
          <a:off x="3996744" y="0"/>
          <a:ext cx="1940167" cy="40058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Medicare Savings Program</a:t>
          </a:r>
        </a:p>
        <a:p>
          <a:pPr lvl="0" algn="ctr" defTabSz="889000">
            <a:lnSpc>
              <a:spcPct val="90000"/>
            </a:lnSpc>
            <a:spcBef>
              <a:spcPct val="0"/>
            </a:spcBef>
            <a:spcAft>
              <a:spcPct val="35000"/>
            </a:spcAft>
          </a:pPr>
          <a:r>
            <a:rPr lang="en-US" sz="2000" b="1" kern="1200" dirty="0"/>
            <a:t>(MSP)</a:t>
          </a:r>
        </a:p>
      </dsp:txBody>
      <dsp:txXfrm>
        <a:off x="3996744" y="1602337"/>
        <a:ext cx="1940167" cy="1602337"/>
      </dsp:txXfrm>
    </dsp:sp>
    <dsp:sp modelId="{572D1799-D6A1-4EBD-BE09-4F065B18D2C1}">
      <dsp:nvSpPr>
        <dsp:cNvPr id="0" name=""/>
        <dsp:cNvSpPr/>
      </dsp:nvSpPr>
      <dsp:spPr>
        <a:xfrm>
          <a:off x="4299854" y="240350"/>
          <a:ext cx="1333946" cy="133394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0F08984-6888-4F24-ACC0-BB335FDAB227}">
      <dsp:nvSpPr>
        <dsp:cNvPr id="0" name=""/>
        <dsp:cNvSpPr/>
      </dsp:nvSpPr>
      <dsp:spPr>
        <a:xfrm>
          <a:off x="5995116" y="0"/>
          <a:ext cx="1940167" cy="40058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Medicare Extra Help/Low Income Subsidy (LIS)</a:t>
          </a:r>
        </a:p>
      </dsp:txBody>
      <dsp:txXfrm>
        <a:off x="5995116" y="1602337"/>
        <a:ext cx="1940167" cy="1602337"/>
      </dsp:txXfrm>
    </dsp:sp>
    <dsp:sp modelId="{23F786DE-A92E-4B2D-9596-2BF521BDDBC3}">
      <dsp:nvSpPr>
        <dsp:cNvPr id="0" name=""/>
        <dsp:cNvSpPr/>
      </dsp:nvSpPr>
      <dsp:spPr>
        <a:xfrm>
          <a:off x="6298227" y="240350"/>
          <a:ext cx="1333946" cy="133394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9A41F44-A2DE-488D-8775-D9BCFD149B0A}">
      <dsp:nvSpPr>
        <dsp:cNvPr id="0" name=""/>
        <dsp:cNvSpPr/>
      </dsp:nvSpPr>
      <dsp:spPr>
        <a:xfrm>
          <a:off x="7993488" y="0"/>
          <a:ext cx="1940167" cy="400584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State Emergency Relief</a:t>
          </a:r>
        </a:p>
        <a:p>
          <a:pPr lvl="0" algn="ctr" defTabSz="889000">
            <a:lnSpc>
              <a:spcPct val="90000"/>
            </a:lnSpc>
            <a:spcBef>
              <a:spcPct val="0"/>
            </a:spcBef>
            <a:spcAft>
              <a:spcPct val="35000"/>
            </a:spcAft>
          </a:pPr>
          <a:r>
            <a:rPr lang="en-US" sz="2000" b="1" kern="1200" dirty="0"/>
            <a:t>(SER)</a:t>
          </a:r>
        </a:p>
      </dsp:txBody>
      <dsp:txXfrm>
        <a:off x="7993488" y="1602337"/>
        <a:ext cx="1940167" cy="1602337"/>
      </dsp:txXfrm>
    </dsp:sp>
    <dsp:sp modelId="{E2CDB424-7C1B-4BDD-A8E4-456B73E763AD}">
      <dsp:nvSpPr>
        <dsp:cNvPr id="0" name=""/>
        <dsp:cNvSpPr/>
      </dsp:nvSpPr>
      <dsp:spPr>
        <a:xfrm>
          <a:off x="8296599" y="240350"/>
          <a:ext cx="1333946" cy="133394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CFAD467-8FA6-49B4-9191-4E9582FC5C97}">
      <dsp:nvSpPr>
        <dsp:cNvPr id="0" name=""/>
        <dsp:cNvSpPr/>
      </dsp:nvSpPr>
      <dsp:spPr>
        <a:xfrm>
          <a:off x="397346" y="3374449"/>
          <a:ext cx="9138963" cy="261327"/>
        </a:xfrm>
        <a:prstGeom prst="leftRightArrow">
          <a:avLst/>
        </a:prstGeom>
        <a:solidFill>
          <a:srgbClr val="56AE7C"/>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F313-C0E6-45D9-BF5B-F6CDCB15103D}">
      <dsp:nvSpPr>
        <dsp:cNvPr id="0" name=""/>
        <dsp:cNvSpPr/>
      </dsp:nvSpPr>
      <dsp:spPr>
        <a:xfrm>
          <a:off x="8085022" y="0"/>
          <a:ext cx="1962384" cy="4245786"/>
        </a:xfrm>
        <a:prstGeom prst="roundRect">
          <a:avLst>
            <a:gd name="adj" fmla="val 10000"/>
          </a:avLst>
        </a:prstGeom>
        <a:solidFill>
          <a:srgbClr val="56AE7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Citizenship</a:t>
          </a:r>
        </a:p>
        <a:p>
          <a:pPr marL="171450" lvl="1" indent="-171450" algn="l" defTabSz="800100">
            <a:lnSpc>
              <a:spcPct val="90000"/>
            </a:lnSpc>
            <a:spcBef>
              <a:spcPct val="0"/>
            </a:spcBef>
            <a:spcAft>
              <a:spcPct val="15000"/>
            </a:spcAft>
            <a:buChar char="••"/>
          </a:pPr>
          <a:r>
            <a:rPr lang="en-US" sz="1800" kern="1200" dirty="0"/>
            <a:t>Citizenship or certain eligible status</a:t>
          </a:r>
        </a:p>
      </dsp:txBody>
      <dsp:txXfrm>
        <a:off x="8085022" y="1698314"/>
        <a:ext cx="1962384" cy="1698314"/>
      </dsp:txXfrm>
    </dsp:sp>
    <dsp:sp modelId="{5E5EB0F4-4AE4-49EF-BB8E-B77CED6027F9}">
      <dsp:nvSpPr>
        <dsp:cNvPr id="0" name=""/>
        <dsp:cNvSpPr/>
      </dsp:nvSpPr>
      <dsp:spPr>
        <a:xfrm>
          <a:off x="8359291" y="254747"/>
          <a:ext cx="1413846" cy="14138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solidFill>
            <a:srgbClr val="56AE7C"/>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D59CDA9-7B54-495D-BF8B-32A61EF15BB6}">
      <dsp:nvSpPr>
        <dsp:cNvPr id="0" name=""/>
        <dsp:cNvSpPr/>
      </dsp:nvSpPr>
      <dsp:spPr>
        <a:xfrm>
          <a:off x="6063767"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Expenses</a:t>
          </a:r>
        </a:p>
        <a:p>
          <a:pPr marL="171450" lvl="1" indent="-171450" algn="l" defTabSz="800100">
            <a:lnSpc>
              <a:spcPct val="90000"/>
            </a:lnSpc>
            <a:spcBef>
              <a:spcPct val="0"/>
            </a:spcBef>
            <a:spcAft>
              <a:spcPct val="15000"/>
            </a:spcAft>
            <a:buChar char="••"/>
          </a:pPr>
          <a:r>
            <a:rPr lang="en-US" sz="1800" kern="1200" dirty="0"/>
            <a:t>Allowable deductions</a:t>
          </a:r>
        </a:p>
      </dsp:txBody>
      <dsp:txXfrm>
        <a:off x="6063767" y="1698314"/>
        <a:ext cx="1962384" cy="1698314"/>
      </dsp:txXfrm>
    </dsp:sp>
    <dsp:sp modelId="{062E5758-C72D-4D00-B543-09E6A7EEC265}">
      <dsp:nvSpPr>
        <dsp:cNvPr id="0" name=""/>
        <dsp:cNvSpPr/>
      </dsp:nvSpPr>
      <dsp:spPr>
        <a:xfrm>
          <a:off x="6338035" y="254747"/>
          <a:ext cx="1413846" cy="141384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solidFill>
            <a:srgbClr val="56AE7C"/>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45EF960-B295-43E4-8CEA-1BED13636CB7}">
      <dsp:nvSpPr>
        <dsp:cNvPr id="0" name=""/>
        <dsp:cNvSpPr/>
      </dsp:nvSpPr>
      <dsp:spPr>
        <a:xfrm>
          <a:off x="4074851" y="0"/>
          <a:ext cx="1962384" cy="4245786"/>
        </a:xfrm>
        <a:prstGeom prst="roundRect">
          <a:avLst>
            <a:gd name="adj" fmla="val 10000"/>
          </a:avLst>
        </a:prstGeom>
        <a:solidFill>
          <a:srgbClr val="56AE7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Income</a:t>
          </a:r>
        </a:p>
        <a:p>
          <a:pPr marL="171450" lvl="1" indent="-171450" algn="l" defTabSz="800100">
            <a:lnSpc>
              <a:spcPct val="90000"/>
            </a:lnSpc>
            <a:spcBef>
              <a:spcPct val="0"/>
            </a:spcBef>
            <a:spcAft>
              <a:spcPct val="15000"/>
            </a:spcAft>
            <a:buChar char="••"/>
          </a:pPr>
          <a:r>
            <a:rPr lang="en-US" sz="1800" kern="1200" dirty="0"/>
            <a:t>Gross Income either 130% or  200 % of FPL</a:t>
          </a:r>
        </a:p>
        <a:p>
          <a:pPr marL="171450" lvl="1" indent="-171450" algn="l" defTabSz="800100">
            <a:lnSpc>
              <a:spcPct val="90000"/>
            </a:lnSpc>
            <a:spcBef>
              <a:spcPct val="0"/>
            </a:spcBef>
            <a:spcAft>
              <a:spcPct val="15000"/>
            </a:spcAft>
            <a:buChar char="••"/>
          </a:pPr>
          <a:r>
            <a:rPr lang="en-US" sz="1800" kern="1200" dirty="0"/>
            <a:t>Net income of 100 % FPL</a:t>
          </a:r>
        </a:p>
      </dsp:txBody>
      <dsp:txXfrm>
        <a:off x="4074851" y="1698314"/>
        <a:ext cx="1962384" cy="1698314"/>
      </dsp:txXfrm>
    </dsp:sp>
    <dsp:sp modelId="{96A502B0-8960-4075-8C4F-5BC5AA921C5C}">
      <dsp:nvSpPr>
        <dsp:cNvPr id="0" name=""/>
        <dsp:cNvSpPr/>
      </dsp:nvSpPr>
      <dsp:spPr>
        <a:xfrm>
          <a:off x="4316780" y="254747"/>
          <a:ext cx="1413846" cy="141384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solidFill>
            <a:srgbClr val="56AE7C"/>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BB5D899-BDDF-4E24-94DC-0433BC4C3A91}">
      <dsp:nvSpPr>
        <dsp:cNvPr id="0" name=""/>
        <dsp:cNvSpPr/>
      </dsp:nvSpPr>
      <dsp:spPr>
        <a:xfrm>
          <a:off x="2021255"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Assets</a:t>
          </a:r>
        </a:p>
        <a:p>
          <a:pPr marL="171450" lvl="1" indent="-171450" algn="l" defTabSz="800100">
            <a:lnSpc>
              <a:spcPct val="90000"/>
            </a:lnSpc>
            <a:spcBef>
              <a:spcPct val="0"/>
            </a:spcBef>
            <a:spcAft>
              <a:spcPct val="15000"/>
            </a:spcAft>
            <a:buChar char="••"/>
          </a:pPr>
          <a:r>
            <a:rPr lang="en-US" sz="1800" kern="1200" dirty="0"/>
            <a:t>15,000</a:t>
          </a:r>
        </a:p>
      </dsp:txBody>
      <dsp:txXfrm>
        <a:off x="2021255" y="1698314"/>
        <a:ext cx="1962384" cy="1698314"/>
      </dsp:txXfrm>
    </dsp:sp>
    <dsp:sp modelId="{36C0A038-86C6-4DC6-B6A2-F6DB7D526B2A}">
      <dsp:nvSpPr>
        <dsp:cNvPr id="0" name=""/>
        <dsp:cNvSpPr/>
      </dsp:nvSpPr>
      <dsp:spPr>
        <a:xfrm>
          <a:off x="2295524" y="254747"/>
          <a:ext cx="1413846" cy="141384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solidFill>
            <a:srgbClr val="56AE7C"/>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457F0D9-0279-41EC-B450-1F95DC9CACCD}">
      <dsp:nvSpPr>
        <dsp:cNvPr id="0" name=""/>
        <dsp:cNvSpPr/>
      </dsp:nvSpPr>
      <dsp:spPr>
        <a:xfrm>
          <a:off x="0" y="0"/>
          <a:ext cx="1962384" cy="4245786"/>
        </a:xfrm>
        <a:prstGeom prst="roundRect">
          <a:avLst>
            <a:gd name="adj" fmla="val 10000"/>
          </a:avLst>
        </a:prstGeom>
        <a:solidFill>
          <a:srgbClr val="56AE7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a:lnSpc>
              <a:spcPct val="90000"/>
            </a:lnSpc>
            <a:spcBef>
              <a:spcPct val="0"/>
            </a:spcBef>
            <a:spcAft>
              <a:spcPct val="35000"/>
            </a:spcAft>
          </a:pPr>
          <a:r>
            <a:rPr lang="en-US" sz="1800" b="1" kern="1200" dirty="0"/>
            <a:t>Household</a:t>
          </a:r>
        </a:p>
        <a:p>
          <a:pPr marL="171450" lvl="1" indent="-171450" algn="l" defTabSz="800100">
            <a:lnSpc>
              <a:spcPct val="90000"/>
            </a:lnSpc>
            <a:spcBef>
              <a:spcPct val="0"/>
            </a:spcBef>
            <a:spcAft>
              <a:spcPct val="15000"/>
            </a:spcAft>
            <a:buChar char="••"/>
          </a:pPr>
          <a:r>
            <a:rPr lang="en-US" sz="1800" kern="1200" dirty="0"/>
            <a:t>live together and purchases and prepares meals together</a:t>
          </a:r>
        </a:p>
      </dsp:txBody>
      <dsp:txXfrm>
        <a:off x="0" y="1698314"/>
        <a:ext cx="1962384" cy="1698314"/>
      </dsp:txXfrm>
    </dsp:sp>
    <dsp:sp modelId="{EC82D2FC-B35E-403B-BCBB-7F47118F3272}">
      <dsp:nvSpPr>
        <dsp:cNvPr id="0" name=""/>
        <dsp:cNvSpPr/>
      </dsp:nvSpPr>
      <dsp:spPr>
        <a:xfrm>
          <a:off x="274268" y="254747"/>
          <a:ext cx="1413846" cy="141384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solidFill>
            <a:srgbClr val="56AE7C"/>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C011B63-874D-494A-B96D-7F6591CA43BE}">
      <dsp:nvSpPr>
        <dsp:cNvPr id="0" name=""/>
        <dsp:cNvSpPr/>
      </dsp:nvSpPr>
      <dsp:spPr>
        <a:xfrm flipV="1">
          <a:off x="229872" y="3551164"/>
          <a:ext cx="9243614" cy="134850"/>
        </a:xfrm>
        <a:prstGeom prst="rect">
          <a:avLst/>
        </a:prstGeom>
        <a:solidFill>
          <a:srgbClr val="56AE7C"/>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F313-C0E6-45D9-BF5B-F6CDCB15103D}">
      <dsp:nvSpPr>
        <dsp:cNvPr id="0" name=""/>
        <dsp:cNvSpPr/>
      </dsp:nvSpPr>
      <dsp:spPr>
        <a:xfrm>
          <a:off x="8085022"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Citizenship</a:t>
          </a:r>
        </a:p>
        <a:p>
          <a:pPr marL="171450" lvl="1" indent="-171450" algn="l" defTabSz="800100">
            <a:lnSpc>
              <a:spcPct val="90000"/>
            </a:lnSpc>
            <a:spcBef>
              <a:spcPct val="0"/>
            </a:spcBef>
            <a:spcAft>
              <a:spcPct val="15000"/>
            </a:spcAft>
            <a:buChar char="••"/>
          </a:pPr>
          <a:r>
            <a:rPr lang="en-US" sz="1800" kern="1200" dirty="0"/>
            <a:t>Michigan and U.S. citizenship or certain eligible status</a:t>
          </a:r>
        </a:p>
      </dsp:txBody>
      <dsp:txXfrm>
        <a:off x="8085022" y="1698314"/>
        <a:ext cx="1962384" cy="1698314"/>
      </dsp:txXfrm>
    </dsp:sp>
    <dsp:sp modelId="{5E5EB0F4-4AE4-49EF-BB8E-B77CED6027F9}">
      <dsp:nvSpPr>
        <dsp:cNvPr id="0" name=""/>
        <dsp:cNvSpPr/>
      </dsp:nvSpPr>
      <dsp:spPr>
        <a:xfrm>
          <a:off x="8359291" y="254747"/>
          <a:ext cx="1413846" cy="14138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45EF960-B295-43E4-8CEA-1BED13636CB7}">
      <dsp:nvSpPr>
        <dsp:cNvPr id="0" name=""/>
        <dsp:cNvSpPr/>
      </dsp:nvSpPr>
      <dsp:spPr>
        <a:xfrm>
          <a:off x="6096107"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ts val="0"/>
            </a:spcAft>
            <a:tabLst>
              <a:tab pos="404813" algn="l"/>
            </a:tabLst>
          </a:pPr>
          <a:r>
            <a:rPr lang="en-US" sz="1800" b="1" kern="1200" dirty="0"/>
            <a:t>Low-Income </a:t>
          </a:r>
        </a:p>
        <a:p>
          <a:pPr marL="0" lvl="0" algn="ctr" defTabSz="800100">
            <a:lnSpc>
              <a:spcPct val="100000"/>
            </a:lnSpc>
            <a:spcBef>
              <a:spcPct val="0"/>
            </a:spcBef>
            <a:spcAft>
              <a:spcPts val="0"/>
            </a:spcAft>
          </a:pPr>
          <a:r>
            <a:rPr lang="en-US" sz="1800" b="1" kern="1200" dirty="0"/>
            <a:t>(133% FPL)</a:t>
          </a:r>
        </a:p>
        <a:p>
          <a:pPr marL="171450" lvl="1" indent="0" algn="l" defTabSz="800100">
            <a:lnSpc>
              <a:spcPct val="100000"/>
            </a:lnSpc>
            <a:spcBef>
              <a:spcPct val="0"/>
            </a:spcBef>
            <a:spcAft>
              <a:spcPts val="0"/>
            </a:spcAft>
            <a:buChar char="••"/>
          </a:pPr>
          <a:r>
            <a:rPr lang="en-US" sz="1800" kern="1200" dirty="0"/>
            <a:t>$1,414</a:t>
          </a:r>
        </a:p>
        <a:p>
          <a:pPr marL="171450" lvl="1" indent="0" algn="l" defTabSz="800100">
            <a:lnSpc>
              <a:spcPct val="100000"/>
            </a:lnSpc>
            <a:spcBef>
              <a:spcPct val="0"/>
            </a:spcBef>
            <a:spcAft>
              <a:spcPts val="0"/>
            </a:spcAft>
            <a:buChar char="••"/>
          </a:pPr>
          <a:r>
            <a:rPr lang="en-US" sz="1800" kern="1200" dirty="0"/>
            <a:t>$1,911</a:t>
          </a:r>
        </a:p>
        <a:p>
          <a:pPr marL="171450" lvl="1" indent="0" algn="l" defTabSz="800100">
            <a:lnSpc>
              <a:spcPct val="100000"/>
            </a:lnSpc>
            <a:spcBef>
              <a:spcPct val="0"/>
            </a:spcBef>
            <a:spcAft>
              <a:spcPts val="0"/>
            </a:spcAft>
            <a:buChar char="••"/>
          </a:pPr>
          <a:r>
            <a:rPr lang="en-US" sz="1800" kern="1200" dirty="0"/>
            <a:t>$1,911</a:t>
          </a:r>
        </a:p>
      </dsp:txBody>
      <dsp:txXfrm>
        <a:off x="6096107" y="1698314"/>
        <a:ext cx="1962384" cy="1698314"/>
      </dsp:txXfrm>
    </dsp:sp>
    <dsp:sp modelId="{96A502B0-8960-4075-8C4F-5BC5AA921C5C}">
      <dsp:nvSpPr>
        <dsp:cNvPr id="0" name=""/>
        <dsp:cNvSpPr/>
      </dsp:nvSpPr>
      <dsp:spPr>
        <a:xfrm>
          <a:off x="6366616" y="365606"/>
          <a:ext cx="1356684" cy="11479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273EBC2-9A75-4D32-9293-441E38EE702D}">
      <dsp:nvSpPr>
        <dsp:cNvPr id="0" name=""/>
        <dsp:cNvSpPr/>
      </dsp:nvSpPr>
      <dsp:spPr>
        <a:xfrm>
          <a:off x="4074851"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marL="0" lvl="0" algn="ctr" defTabSz="800100">
            <a:lnSpc>
              <a:spcPct val="90000"/>
            </a:lnSpc>
            <a:spcBef>
              <a:spcPct val="0"/>
            </a:spcBef>
            <a:spcAft>
              <a:spcPct val="35000"/>
            </a:spcAft>
            <a:tabLst>
              <a:tab pos="404813" algn="l"/>
            </a:tabLst>
          </a:pPr>
          <a:r>
            <a:rPr lang="en-US" sz="1800" b="1" kern="1200" dirty="0"/>
            <a:t>Very Low-Income </a:t>
          </a:r>
        </a:p>
        <a:p>
          <a:pPr marL="0" lvl="0" algn="ctr" defTabSz="800100">
            <a:lnSpc>
              <a:spcPct val="90000"/>
            </a:lnSpc>
            <a:spcBef>
              <a:spcPct val="0"/>
            </a:spcBef>
            <a:spcAft>
              <a:spcPct val="35000"/>
            </a:spcAft>
          </a:pPr>
          <a:r>
            <a:rPr lang="en-US" sz="1800" b="1" kern="1200" dirty="0"/>
            <a:t>(100% FPL)</a:t>
          </a:r>
        </a:p>
        <a:p>
          <a:pPr marL="0" lvl="1" indent="169863" algn="l" defTabSz="800100">
            <a:lnSpc>
              <a:spcPct val="90000"/>
            </a:lnSpc>
            <a:spcBef>
              <a:spcPct val="0"/>
            </a:spcBef>
            <a:spcAft>
              <a:spcPct val="15000"/>
            </a:spcAft>
            <a:buChar char="••"/>
          </a:pPr>
          <a:r>
            <a:rPr lang="en-US" sz="1800" kern="1200" dirty="0"/>
            <a:t>$1,063</a:t>
          </a:r>
        </a:p>
        <a:p>
          <a:pPr marL="0" lvl="1" indent="169863" algn="l" defTabSz="800100">
            <a:lnSpc>
              <a:spcPct val="90000"/>
            </a:lnSpc>
            <a:spcBef>
              <a:spcPct val="0"/>
            </a:spcBef>
            <a:spcAft>
              <a:spcPct val="15000"/>
            </a:spcAft>
            <a:buChar char="••"/>
          </a:pPr>
          <a:r>
            <a:rPr lang="en-US" sz="1800" kern="1200" dirty="0"/>
            <a:t>$1,437</a:t>
          </a:r>
        </a:p>
        <a:p>
          <a:pPr marL="0" lvl="1" indent="169863" algn="l" defTabSz="800100">
            <a:lnSpc>
              <a:spcPct val="90000"/>
            </a:lnSpc>
            <a:spcBef>
              <a:spcPct val="0"/>
            </a:spcBef>
            <a:spcAft>
              <a:spcPct val="15000"/>
            </a:spcAft>
            <a:buChar char="••"/>
          </a:pPr>
          <a:r>
            <a:rPr lang="en-US" sz="1800" kern="1200" dirty="0"/>
            <a:t>$1,437</a:t>
          </a:r>
        </a:p>
      </dsp:txBody>
      <dsp:txXfrm>
        <a:off x="4074851" y="1698314"/>
        <a:ext cx="1962384" cy="1698314"/>
      </dsp:txXfrm>
    </dsp:sp>
    <dsp:sp modelId="{EC8DED03-34AD-4207-8611-725EE3CEB345}">
      <dsp:nvSpPr>
        <dsp:cNvPr id="0" name=""/>
        <dsp:cNvSpPr/>
      </dsp:nvSpPr>
      <dsp:spPr>
        <a:xfrm>
          <a:off x="4316780" y="254747"/>
          <a:ext cx="1413846" cy="141384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BB5D899-BDDF-4E24-94DC-0433BC4C3A91}">
      <dsp:nvSpPr>
        <dsp:cNvPr id="0" name=""/>
        <dsp:cNvSpPr/>
      </dsp:nvSpPr>
      <dsp:spPr>
        <a:xfrm>
          <a:off x="2021255"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a:t>Assets</a:t>
          </a:r>
        </a:p>
        <a:p>
          <a:pPr marL="171450" lvl="1" indent="-171450" algn="l" defTabSz="800100">
            <a:lnSpc>
              <a:spcPct val="90000"/>
            </a:lnSpc>
            <a:spcBef>
              <a:spcPct val="0"/>
            </a:spcBef>
            <a:spcAft>
              <a:spcPct val="15000"/>
            </a:spcAft>
            <a:buChar char="••"/>
          </a:pPr>
          <a:r>
            <a:rPr lang="en-US" sz="1800" kern="1200" dirty="0"/>
            <a:t>2,000</a:t>
          </a:r>
        </a:p>
        <a:p>
          <a:pPr marL="171450" lvl="1" indent="-171450" algn="l" defTabSz="800100">
            <a:lnSpc>
              <a:spcPct val="90000"/>
            </a:lnSpc>
            <a:spcBef>
              <a:spcPct val="0"/>
            </a:spcBef>
            <a:spcAft>
              <a:spcPct val="15000"/>
            </a:spcAft>
            <a:buChar char="••"/>
          </a:pPr>
          <a:r>
            <a:rPr lang="en-US" sz="1800" kern="1200" dirty="0"/>
            <a:t>3,000</a:t>
          </a:r>
        </a:p>
        <a:p>
          <a:pPr marL="171450" lvl="1" indent="-171450" algn="l" defTabSz="800100">
            <a:lnSpc>
              <a:spcPct val="90000"/>
            </a:lnSpc>
            <a:spcBef>
              <a:spcPct val="0"/>
            </a:spcBef>
            <a:spcAft>
              <a:spcPct val="15000"/>
            </a:spcAft>
            <a:buChar char="••"/>
          </a:pPr>
          <a:r>
            <a:rPr lang="en-US" sz="1800" kern="1200" dirty="0"/>
            <a:t>3,000</a:t>
          </a:r>
        </a:p>
      </dsp:txBody>
      <dsp:txXfrm>
        <a:off x="2021255" y="1698314"/>
        <a:ext cx="1962384" cy="1698314"/>
      </dsp:txXfrm>
    </dsp:sp>
    <dsp:sp modelId="{36C0A038-86C6-4DC6-B6A2-F6DB7D526B2A}">
      <dsp:nvSpPr>
        <dsp:cNvPr id="0" name=""/>
        <dsp:cNvSpPr/>
      </dsp:nvSpPr>
      <dsp:spPr>
        <a:xfrm>
          <a:off x="2295524" y="254747"/>
          <a:ext cx="1413846" cy="141384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457F0D9-0279-41EC-B450-1F95DC9CACCD}">
      <dsp:nvSpPr>
        <dsp:cNvPr id="0" name=""/>
        <dsp:cNvSpPr/>
      </dsp:nvSpPr>
      <dsp:spPr>
        <a:xfrm>
          <a:off x="0" y="0"/>
          <a:ext cx="1962384" cy="424578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a:lnSpc>
              <a:spcPct val="90000"/>
            </a:lnSpc>
            <a:spcBef>
              <a:spcPct val="0"/>
            </a:spcBef>
            <a:spcAft>
              <a:spcPct val="35000"/>
            </a:spcAft>
          </a:pPr>
          <a:r>
            <a:rPr lang="en-US" sz="1800" b="1" kern="1200" dirty="0"/>
            <a:t>Applicant</a:t>
          </a:r>
        </a:p>
        <a:p>
          <a:pPr marL="171450" lvl="1" indent="-171450" algn="l" defTabSz="800100">
            <a:lnSpc>
              <a:spcPct val="90000"/>
            </a:lnSpc>
            <a:spcBef>
              <a:spcPct val="0"/>
            </a:spcBef>
            <a:spcAft>
              <a:spcPct val="15000"/>
            </a:spcAft>
            <a:buChar char="••"/>
          </a:pPr>
          <a:r>
            <a:rPr lang="en-US" sz="1800" kern="1200" dirty="0"/>
            <a:t>Single</a:t>
          </a:r>
        </a:p>
        <a:p>
          <a:pPr marL="171450" lvl="1" indent="-171450" algn="l" defTabSz="800100">
            <a:lnSpc>
              <a:spcPct val="90000"/>
            </a:lnSpc>
            <a:spcBef>
              <a:spcPct val="0"/>
            </a:spcBef>
            <a:spcAft>
              <a:spcPct val="15000"/>
            </a:spcAft>
            <a:buChar char="••"/>
          </a:pPr>
          <a:r>
            <a:rPr lang="en-US" sz="1800" kern="1200" dirty="0"/>
            <a:t>Married (both)</a:t>
          </a:r>
        </a:p>
        <a:p>
          <a:pPr marL="171450" lvl="1" indent="-171450" algn="l" defTabSz="800100">
            <a:lnSpc>
              <a:spcPct val="90000"/>
            </a:lnSpc>
            <a:spcBef>
              <a:spcPct val="0"/>
            </a:spcBef>
            <a:spcAft>
              <a:spcPct val="15000"/>
            </a:spcAft>
            <a:buChar char="••"/>
          </a:pPr>
          <a:r>
            <a:rPr lang="en-US" sz="1800" kern="1200" dirty="0"/>
            <a:t>Married (one)</a:t>
          </a:r>
        </a:p>
      </dsp:txBody>
      <dsp:txXfrm>
        <a:off x="0" y="1698314"/>
        <a:ext cx="1962384" cy="1698314"/>
      </dsp:txXfrm>
    </dsp:sp>
    <dsp:sp modelId="{EC82D2FC-B35E-403B-BCBB-7F47118F3272}">
      <dsp:nvSpPr>
        <dsp:cNvPr id="0" name=""/>
        <dsp:cNvSpPr/>
      </dsp:nvSpPr>
      <dsp:spPr>
        <a:xfrm>
          <a:off x="274268" y="254747"/>
          <a:ext cx="1413846" cy="141384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C011B63-874D-494A-B96D-7F6591CA43BE}">
      <dsp:nvSpPr>
        <dsp:cNvPr id="0" name=""/>
        <dsp:cNvSpPr/>
      </dsp:nvSpPr>
      <dsp:spPr>
        <a:xfrm flipV="1">
          <a:off x="229872" y="3551164"/>
          <a:ext cx="9243614" cy="134850"/>
        </a:xfrm>
        <a:prstGeom prst="rect">
          <a:avLst/>
        </a:prstGeom>
        <a:solidFill>
          <a:srgbClr val="7BA7BC"/>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9E0A8FC2-D8DF-4887-BC6D-FF90031FDF64}" type="datetimeFigureOut">
              <a:rPr lang="en-US" smtClean="0"/>
              <a:t>8/9/2020</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37498BF3-8064-436A-A42F-D7E42467E624}" type="slidenum">
              <a:rPr lang="en-US" smtClean="0"/>
              <a:t>‹#›</a:t>
            </a:fld>
            <a:endParaRPr lang="en-US" dirty="0"/>
          </a:p>
        </p:txBody>
      </p:sp>
    </p:spTree>
    <p:extLst>
      <p:ext uri="{BB962C8B-B14F-4D97-AF65-F5344CB8AC3E}">
        <p14:creationId xmlns:p14="http://schemas.microsoft.com/office/powerpoint/2010/main" val="24356149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13C1995-3590-47AE-9883-3D0CD8A56A37}" type="datetimeFigureOut">
              <a:rPr lang="en-US" smtClean="0"/>
              <a:t>8/9/2020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3F92B0A-1AB1-47EE-80B3-8E74FDBCCE13}" type="slidenum">
              <a:rPr lang="en-US" smtClean="0"/>
              <a:t>‹#›</a:t>
            </a:fld>
            <a:endParaRPr lang="en-US" dirty="0"/>
          </a:p>
        </p:txBody>
      </p:sp>
    </p:spTree>
    <p:extLst>
      <p:ext uri="{BB962C8B-B14F-4D97-AF65-F5344CB8AC3E}">
        <p14:creationId xmlns:p14="http://schemas.microsoft.com/office/powerpoint/2010/main" val="25881335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034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486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166762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864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42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33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4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244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05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8180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616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27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4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56413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4764684"/>
            <a:ext cx="9144000" cy="734572"/>
          </a:xfrm>
        </p:spPr>
        <p:txBody>
          <a:bodyPr>
            <a:normAutofit/>
          </a:bodyPr>
          <a:lstStyle>
            <a:lvl1pPr marL="0" indent="0" algn="ctr">
              <a:buNone/>
              <a:defRPr sz="48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pic>
        <p:nvPicPr>
          <p:cNvPr id="7" name="Picture 6" descr="A close up of a sign&#10;&#10;Description automatically generated">
            <a:extLst>
              <a:ext uri="{FF2B5EF4-FFF2-40B4-BE49-F238E27FC236}">
                <a16:creationId xmlns:a16="http://schemas.microsoft.com/office/drawing/2014/main" xmlns="" id="{E4087510-9ABC-462C-A908-11D9965860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167" y="1358744"/>
            <a:ext cx="6511659" cy="2773002"/>
          </a:xfrm>
          <a:prstGeom prst="rect">
            <a:avLst/>
          </a:prstGeom>
        </p:spPr>
      </p:pic>
    </p:spTree>
    <p:extLst>
      <p:ext uri="{BB962C8B-B14F-4D97-AF65-F5344CB8AC3E}">
        <p14:creationId xmlns:p14="http://schemas.microsoft.com/office/powerpoint/2010/main" val="24388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750" y="191095"/>
            <a:ext cx="10047407" cy="850474"/>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a:xfrm>
            <a:off x="1219750" y="1392315"/>
            <a:ext cx="10047407" cy="336617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1219750" y="6297188"/>
            <a:ext cx="1594757" cy="365125"/>
          </a:xfrm>
          <a:prstGeom prst="rect">
            <a:avLst/>
          </a:prstGeom>
        </p:spPr>
        <p:txBody>
          <a:bodyPr/>
          <a:lstStyle/>
          <a:p>
            <a:fld id="{8E20E216-FE68-48F4-BD41-FCB634EBE786}" type="slidenum">
              <a:rPr lang="en-US" smtClean="0"/>
              <a:t>‹#›</a:t>
            </a:fld>
            <a:endParaRPr lang="en-US" dirty="0"/>
          </a:p>
        </p:txBody>
      </p:sp>
      <p:pic>
        <p:nvPicPr>
          <p:cNvPr id="6" name="Picture 5" descr="A close up of a sign&#10;&#10;Description automatically generated">
            <a:extLst>
              <a:ext uri="{FF2B5EF4-FFF2-40B4-BE49-F238E27FC236}">
                <a16:creationId xmlns:a16="http://schemas.microsoft.com/office/drawing/2014/main" xmlns="" id="{11B22405-76B4-4B10-971C-FE09A9BF5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21" y="5955957"/>
            <a:ext cx="1669473" cy="710948"/>
          </a:xfrm>
          <a:prstGeom prst="rect">
            <a:avLst/>
          </a:prstGeom>
        </p:spPr>
      </p:pic>
    </p:spTree>
    <p:extLst>
      <p:ext uri="{BB962C8B-B14F-4D97-AF65-F5344CB8AC3E}">
        <p14:creationId xmlns:p14="http://schemas.microsoft.com/office/powerpoint/2010/main" val="1339610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9714" y="18255"/>
            <a:ext cx="1037408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9714" y="1825625"/>
            <a:ext cx="103740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979714" y="6310312"/>
            <a:ext cx="1594757" cy="365125"/>
          </a:xfrm>
          <a:prstGeom prst="rect">
            <a:avLst/>
          </a:prstGeom>
        </p:spPr>
        <p:txBody>
          <a:bodyPr/>
          <a:lstStyle/>
          <a:p>
            <a:fld id="{8E20E216-FE68-48F4-BD41-FCB634EBE786}" type="slidenum">
              <a:rPr lang="en-US" smtClean="0"/>
              <a:t>‹#›</a:t>
            </a:fld>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79714" cy="6858000"/>
          </a:xfrm>
          <a:prstGeom prst="rect">
            <a:avLst/>
          </a:prstGeom>
        </p:spPr>
      </p:pic>
    </p:spTree>
    <p:extLst>
      <p:ext uri="{BB962C8B-B14F-4D97-AF65-F5344CB8AC3E}">
        <p14:creationId xmlns:p14="http://schemas.microsoft.com/office/powerpoint/2010/main" val="31245725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jpe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D710D3B-5242-4B26-A66A-34A6A59BB499}"/>
              </a:ext>
            </a:extLst>
          </p:cNvPr>
          <p:cNvSpPr>
            <a:spLocks noGrp="1"/>
          </p:cNvSpPr>
          <p:nvPr>
            <p:ph type="subTitle" idx="1"/>
          </p:nvPr>
        </p:nvSpPr>
        <p:spPr/>
        <p:txBody>
          <a:bodyPr>
            <a:normAutofit lnSpcReduction="10000"/>
          </a:bodyPr>
          <a:lstStyle/>
          <a:p>
            <a:r>
              <a:rPr lang="en-US" dirty="0"/>
              <a:t>5 Key Benefits</a:t>
            </a:r>
          </a:p>
        </p:txBody>
      </p:sp>
    </p:spTree>
    <p:extLst>
      <p:ext uri="{BB962C8B-B14F-4D97-AF65-F5344CB8AC3E}">
        <p14:creationId xmlns:p14="http://schemas.microsoft.com/office/powerpoint/2010/main" val="261178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a:bodyPr>
          <a:lstStyle/>
          <a:p>
            <a:r>
              <a:rPr lang="en-US" dirty="0"/>
              <a:t>Medicare Savings Program</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10</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19750" y="1264020"/>
            <a:ext cx="8190065" cy="147732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Medicare Savings Programs (MSP) are federally funded programs administered by each individual state. MSP may help pay some or all the</a:t>
            </a:r>
          </a:p>
          <a:p>
            <a:r>
              <a:rPr lang="en-US" dirty="0">
                <a:latin typeface="Open Sans" panose="020B0606030504020204" pitchFamily="34" charset="0"/>
                <a:ea typeface="Open Sans" panose="020B0606030504020204" pitchFamily="34" charset="0"/>
                <a:cs typeface="Open Sans" panose="020B0606030504020204" pitchFamily="34" charset="0"/>
              </a:rPr>
              <a:t>Medicare premiums, deductibles, copayments and coinsurance.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Qualifications for MSP is based on income and asset (resources) limits. </a:t>
            </a:r>
            <a:endParaRPr lang="en-US" dirty="0"/>
          </a:p>
        </p:txBody>
      </p:sp>
      <p:pic>
        <p:nvPicPr>
          <p:cNvPr id="8" name="Picture 7" descr="A group of items on a table&#10;&#10;Description automatically generated">
            <a:extLst>
              <a:ext uri="{FF2B5EF4-FFF2-40B4-BE49-F238E27FC236}">
                <a16:creationId xmlns:a16="http://schemas.microsoft.com/office/drawing/2014/main" xmlns="" id="{97E3FB9D-1914-445E-9343-25BFD05AA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533" y="480441"/>
            <a:ext cx="2350960" cy="1567158"/>
          </a:xfrm>
          <a:prstGeom prst="rect">
            <a:avLst/>
          </a:prstGeom>
        </p:spPr>
      </p:pic>
      <p:graphicFrame>
        <p:nvGraphicFramePr>
          <p:cNvPr id="18" name="Diagram 17">
            <a:extLst>
              <a:ext uri="{FF2B5EF4-FFF2-40B4-BE49-F238E27FC236}">
                <a16:creationId xmlns:a16="http://schemas.microsoft.com/office/drawing/2014/main" xmlns="" id="{BC8FE94C-C858-4946-9382-63385D18E09D}"/>
              </a:ext>
            </a:extLst>
          </p:cNvPr>
          <p:cNvGraphicFramePr/>
          <p:nvPr>
            <p:extLst>
              <p:ext uri="{D42A27DB-BD31-4B8C-83A1-F6EECF244321}">
                <p14:modId xmlns:p14="http://schemas.microsoft.com/office/powerpoint/2010/main" val="465907514"/>
              </p:ext>
            </p:extLst>
          </p:nvPr>
        </p:nvGraphicFramePr>
        <p:xfrm>
          <a:off x="1312004" y="2816626"/>
          <a:ext cx="10067196" cy="3086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73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a:bodyPr>
          <a:lstStyle/>
          <a:p>
            <a:r>
              <a:rPr lang="en-US" dirty="0"/>
              <a:t>Medicare Extra Help</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11</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19750" y="1264020"/>
            <a:ext cx="8190065" cy="2062103"/>
          </a:xfrm>
          <a:prstGeom prst="rect">
            <a:avLst/>
          </a:prstGeom>
          <a:noFill/>
        </p:spPr>
        <p:txBody>
          <a:bodyPr wrap="square" rtlCol="0">
            <a:spAutoFit/>
          </a:bodyPr>
          <a:lstStyle/>
          <a:p>
            <a:r>
              <a:rPr lang="en-US" sz="1600" dirty="0">
                <a:solidFill>
                  <a:srgbClr val="4D4B4B"/>
                </a:solidFill>
                <a:latin typeface="Open Sans" panose="020B0606030504020204" pitchFamily="34" charset="0"/>
              </a:rPr>
              <a:t>Medicare Extra Help can help individuals with limited resources and income “get Extra Help with the costs — monthly premiums, annual deductibles, and prescription co-payments — related to a Medicare prescription drug plan. Social Security/Medicare decides if you qualify for the program known as “Extra Help” that helps with drug costs.</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Qualifications for Medicare Extra Help/Low Income Subsidy is based on income and asset (resources) limits. </a:t>
            </a:r>
            <a:endParaRPr lang="en-US" sz="1600" dirty="0"/>
          </a:p>
        </p:txBody>
      </p:sp>
      <p:pic>
        <p:nvPicPr>
          <p:cNvPr id="8" name="Picture 7" descr="A group of items on a table&#10;&#10;Description automatically generated">
            <a:extLst>
              <a:ext uri="{FF2B5EF4-FFF2-40B4-BE49-F238E27FC236}">
                <a16:creationId xmlns:a16="http://schemas.microsoft.com/office/drawing/2014/main" xmlns="" id="{97E3FB9D-1914-445E-9343-25BFD05AA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533" y="480441"/>
            <a:ext cx="2350960" cy="1567158"/>
          </a:xfrm>
          <a:prstGeom prst="rect">
            <a:avLst/>
          </a:prstGeom>
        </p:spPr>
      </p:pic>
      <p:graphicFrame>
        <p:nvGraphicFramePr>
          <p:cNvPr id="18" name="Diagram 17">
            <a:extLst>
              <a:ext uri="{FF2B5EF4-FFF2-40B4-BE49-F238E27FC236}">
                <a16:creationId xmlns:a16="http://schemas.microsoft.com/office/drawing/2014/main" xmlns="" id="{BC8FE94C-C858-4946-9382-63385D18E09D}"/>
              </a:ext>
            </a:extLst>
          </p:cNvPr>
          <p:cNvGraphicFramePr/>
          <p:nvPr>
            <p:extLst>
              <p:ext uri="{D42A27DB-BD31-4B8C-83A1-F6EECF244321}">
                <p14:modId xmlns:p14="http://schemas.microsoft.com/office/powerpoint/2010/main" val="2989114331"/>
              </p:ext>
            </p:extLst>
          </p:nvPr>
        </p:nvGraphicFramePr>
        <p:xfrm>
          <a:off x="1965269" y="3326123"/>
          <a:ext cx="6699026" cy="3167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22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t>State Emergency Relief Program </a:t>
            </a:r>
            <a:br>
              <a:rPr lang="en-US" dirty="0"/>
            </a:br>
            <a:r>
              <a:rPr lang="en-US" dirty="0"/>
              <a:t>(SER)</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12</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19750" y="1587819"/>
            <a:ext cx="7014294" cy="1754326"/>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State Emergency Relief Program (SER) provides financial assistance/money quickly for emergencies such as to prevent an eviction, stop a utility shut off, or pay for a burial.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SER eligibility is based on the household composition, monthly income and countable assets.</a:t>
            </a:r>
          </a:p>
        </p:txBody>
      </p:sp>
      <p:pic>
        <p:nvPicPr>
          <p:cNvPr id="6" name="Picture 5" descr="A hand holding an object in his hand&#10;&#10;Description automatically generated">
            <a:extLst>
              <a:ext uri="{FF2B5EF4-FFF2-40B4-BE49-F238E27FC236}">
                <a16:creationId xmlns:a16="http://schemas.microsoft.com/office/drawing/2014/main" xmlns="" id="{9594D51B-85AA-473E-98A3-58FAF48F2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044" y="1165152"/>
            <a:ext cx="3394712" cy="2263848"/>
          </a:xfrm>
          <a:prstGeom prst="rect">
            <a:avLst/>
          </a:prstGeom>
        </p:spPr>
      </p:pic>
      <p:graphicFrame>
        <p:nvGraphicFramePr>
          <p:cNvPr id="18" name="Diagram 17">
            <a:extLst>
              <a:ext uri="{FF2B5EF4-FFF2-40B4-BE49-F238E27FC236}">
                <a16:creationId xmlns:a16="http://schemas.microsoft.com/office/drawing/2014/main" xmlns="" id="{EF1DA767-9FE5-41B1-B8EC-F08595FBCC21}"/>
              </a:ext>
            </a:extLst>
          </p:cNvPr>
          <p:cNvGraphicFramePr/>
          <p:nvPr>
            <p:extLst>
              <p:ext uri="{D42A27DB-BD31-4B8C-83A1-F6EECF244321}">
                <p14:modId xmlns:p14="http://schemas.microsoft.com/office/powerpoint/2010/main" val="2073876041"/>
              </p:ext>
            </p:extLst>
          </p:nvPr>
        </p:nvGraphicFramePr>
        <p:xfrm>
          <a:off x="1219750" y="3429000"/>
          <a:ext cx="6699026" cy="3167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6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49" y="514911"/>
            <a:ext cx="10534715" cy="1839913"/>
          </a:xfrm>
        </p:spPr>
        <p:txBody>
          <a:bodyPr>
            <a:normAutofit fontScale="90000"/>
          </a:bodyPr>
          <a:lstStyle/>
          <a:p>
            <a:pPr algn="ctr">
              <a:lnSpc>
                <a:spcPct val="100000"/>
              </a:lnSpc>
            </a:pPr>
            <a:r>
              <a:rPr lang="en-US" sz="3300" b="1" dirty="0">
                <a:solidFill>
                  <a:srgbClr val="AA191E"/>
                </a:solidFill>
              </a:rPr>
              <a:t>Michigan’s Coordinated Access to Food for the Elderly</a:t>
            </a:r>
            <a:r>
              <a:rPr lang="en-US" sz="3200" b="1" dirty="0">
                <a:solidFill>
                  <a:srgbClr val="AA191E"/>
                </a:solidFill>
              </a:rPr>
              <a:t/>
            </a:r>
            <a:br>
              <a:rPr lang="en-US" sz="3200" b="1" dirty="0">
                <a:solidFill>
                  <a:srgbClr val="AA191E"/>
                </a:solidFill>
              </a:rPr>
            </a:br>
            <a:r>
              <a:rPr lang="en-US" sz="5400" b="1" dirty="0">
                <a:solidFill>
                  <a:srgbClr val="AA191E"/>
                </a:solidFill>
              </a:rPr>
              <a:t>(MiCAFE)</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13</a:t>
            </a:fld>
            <a:endParaRPr lang="en-US" dirty="0"/>
          </a:p>
        </p:txBody>
      </p:sp>
      <p:sp>
        <p:nvSpPr>
          <p:cNvPr id="5" name="Title 1">
            <a:extLst>
              <a:ext uri="{FF2B5EF4-FFF2-40B4-BE49-F238E27FC236}">
                <a16:creationId xmlns:a16="http://schemas.microsoft.com/office/drawing/2014/main" xmlns="" id="{ABDBAEAA-9478-46E6-829F-0EEF97E74789}"/>
              </a:ext>
            </a:extLst>
          </p:cNvPr>
          <p:cNvSpPr txBox="1">
            <a:spLocks/>
          </p:cNvSpPr>
          <p:nvPr/>
        </p:nvSpPr>
        <p:spPr>
          <a:xfrm>
            <a:off x="1219749" y="2644690"/>
            <a:ext cx="10534715" cy="306293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b="0" i="0" u="none" strike="noStrike" baseline="0" dirty="0"/>
              <a:t>If you or someone you know is 60 or older and living on a limited income, MiCAFE is here to help! MiCAFE will help you or your loved one apply for benefits.</a:t>
            </a:r>
          </a:p>
          <a:p>
            <a:pPr algn="l"/>
            <a:endParaRPr lang="en-US" sz="2400" dirty="0"/>
          </a:p>
          <a:p>
            <a:pPr algn="ctr"/>
            <a:r>
              <a:rPr lang="en-US" sz="2400" dirty="0"/>
              <a:t>MiCAFE Call Center Support</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Open 9:00 am – 3:00 pm </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Monday – </a:t>
            </a:r>
            <a:r>
              <a:rPr lang="en-US" sz="2400" dirty="0"/>
              <a:t>Fri</a:t>
            </a:r>
            <a:r>
              <a:rPr lang="en-US" sz="2400" dirty="0">
                <a:latin typeface="Open Sans" panose="020B0606030504020204" pitchFamily="34" charset="0"/>
                <a:ea typeface="Open Sans" panose="020B0606030504020204" pitchFamily="34" charset="0"/>
                <a:cs typeface="Open Sans" panose="020B0606030504020204" pitchFamily="34" charset="0"/>
              </a:rPr>
              <a:t>day</a:t>
            </a:r>
          </a:p>
          <a:p>
            <a:pPr algn="ctr"/>
            <a:endParaRPr lang="en-US" sz="2400" dirty="0">
              <a:solidFill>
                <a:srgbClr val="AA191E"/>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b="1" dirty="0">
                <a:solidFill>
                  <a:srgbClr val="AA191E"/>
                </a:solidFill>
              </a:rPr>
              <a:t>1-877-664-2233</a:t>
            </a:r>
          </a:p>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2400" dirty="0"/>
          </a:p>
        </p:txBody>
      </p:sp>
    </p:spTree>
    <p:extLst>
      <p:ext uri="{BB962C8B-B14F-4D97-AF65-F5344CB8AC3E}">
        <p14:creationId xmlns:p14="http://schemas.microsoft.com/office/powerpoint/2010/main" val="269803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7D907B6E-BD23-45C7-8789-A5FC9BEA47B7}"/>
              </a:ext>
            </a:extLst>
          </p:cNvPr>
          <p:cNvSpPr>
            <a:spLocks noGrp="1"/>
          </p:cNvSpPr>
          <p:nvPr>
            <p:ph type="subTitle" idx="1"/>
          </p:nvPr>
        </p:nvSpPr>
        <p:spPr>
          <a:xfrm>
            <a:off x="1593665" y="4285712"/>
            <a:ext cx="9144000" cy="1827705"/>
          </a:xfrm>
        </p:spPr>
        <p:txBody>
          <a:bodyPr>
            <a:noAutofit/>
          </a:bodyPr>
          <a:lstStyle/>
          <a:p>
            <a:endParaRPr lang="en-US" sz="2000" dirty="0"/>
          </a:p>
          <a:p>
            <a:endParaRPr lang="en-US" sz="2000" dirty="0"/>
          </a:p>
          <a:p>
            <a:r>
              <a:rPr lang="en-US" sz="2800" dirty="0"/>
              <a:t>Darling Garcia, J.D., L.L.M.</a:t>
            </a:r>
          </a:p>
          <a:p>
            <a:r>
              <a:rPr lang="en-US" sz="2000" dirty="0"/>
              <a:t>MiCAFE Director</a:t>
            </a:r>
          </a:p>
          <a:p>
            <a:r>
              <a:rPr lang="en-US" sz="2000" dirty="0"/>
              <a:t>Director of Community Services</a:t>
            </a:r>
          </a:p>
        </p:txBody>
      </p:sp>
    </p:spTree>
    <p:extLst>
      <p:ext uri="{BB962C8B-B14F-4D97-AF65-F5344CB8AC3E}">
        <p14:creationId xmlns:p14="http://schemas.microsoft.com/office/powerpoint/2010/main" val="147759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49" y="514911"/>
            <a:ext cx="10534715" cy="1839913"/>
          </a:xfrm>
        </p:spPr>
        <p:txBody>
          <a:bodyPr>
            <a:normAutofit fontScale="90000"/>
          </a:bodyPr>
          <a:lstStyle/>
          <a:p>
            <a:pPr algn="ctr">
              <a:lnSpc>
                <a:spcPct val="100000"/>
              </a:lnSpc>
            </a:pPr>
            <a:r>
              <a:rPr lang="en-US" sz="3300" b="1" dirty="0">
                <a:solidFill>
                  <a:srgbClr val="AA191E"/>
                </a:solidFill>
              </a:rPr>
              <a:t>Michigan’s Coordinated Access to Food for the Elderly</a:t>
            </a:r>
            <a:r>
              <a:rPr lang="en-US" sz="3200" b="1" dirty="0">
                <a:solidFill>
                  <a:srgbClr val="AA191E"/>
                </a:solidFill>
              </a:rPr>
              <a:t/>
            </a:r>
            <a:br>
              <a:rPr lang="en-US" sz="3200" b="1" dirty="0">
                <a:solidFill>
                  <a:srgbClr val="AA191E"/>
                </a:solidFill>
              </a:rPr>
            </a:br>
            <a:r>
              <a:rPr lang="en-US" sz="5400" b="1" dirty="0">
                <a:solidFill>
                  <a:srgbClr val="AA191E"/>
                </a:solidFill>
              </a:rPr>
              <a:t>(MiCAFE)</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2</a:t>
            </a:fld>
            <a:endParaRPr lang="en-US" dirty="0"/>
          </a:p>
        </p:txBody>
      </p:sp>
      <p:sp>
        <p:nvSpPr>
          <p:cNvPr id="5" name="Title 1">
            <a:extLst>
              <a:ext uri="{FF2B5EF4-FFF2-40B4-BE49-F238E27FC236}">
                <a16:creationId xmlns:a16="http://schemas.microsoft.com/office/drawing/2014/main" xmlns="" id="{ABDBAEAA-9478-46E6-829F-0EEF97E74789}"/>
              </a:ext>
            </a:extLst>
          </p:cNvPr>
          <p:cNvSpPr txBox="1">
            <a:spLocks/>
          </p:cNvSpPr>
          <p:nvPr/>
        </p:nvSpPr>
        <p:spPr>
          <a:xfrm>
            <a:off x="1219749" y="2644690"/>
            <a:ext cx="10534715" cy="306293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dirty="0"/>
              <a:t>MiCAFE, a program of Elder Law of Michigan, Inc., helps individuals apply for benefits that meet their basic needs including food, utilities, medical assistance, and prescriptions. Application assistance is available over the phone and is primarily for people age 60 and older. </a:t>
            </a:r>
          </a:p>
          <a:p>
            <a:pPr algn="l"/>
            <a:endParaRPr lang="en-US" sz="2400" b="0" i="0" u="none" strike="noStrike" baseline="0" dirty="0"/>
          </a:p>
          <a:p>
            <a:pPr algn="l"/>
            <a:r>
              <a:rPr lang="en-US" sz="2400" b="0" i="0" u="none" strike="noStrike" baseline="0" dirty="0"/>
              <a:t>If you or someone you know is 60 or older and living on a limited income, MiCAFE is here to help! MiCAFE will help you or your loved one apply for benefits you might have earned, but may not know about.</a:t>
            </a:r>
            <a:endParaRPr lang="en-US" sz="2400" dirty="0"/>
          </a:p>
        </p:txBody>
      </p:sp>
    </p:spTree>
    <p:extLst>
      <p:ext uri="{BB962C8B-B14F-4D97-AF65-F5344CB8AC3E}">
        <p14:creationId xmlns:p14="http://schemas.microsoft.com/office/powerpoint/2010/main" val="402583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41170"/>
            <a:ext cx="10047407" cy="850474"/>
          </a:xfrm>
        </p:spPr>
        <p:txBody>
          <a:bodyPr/>
          <a:lstStyle/>
          <a:p>
            <a:r>
              <a:rPr lang="en-US" dirty="0"/>
              <a:t>5 Key Benefits</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3</a:t>
            </a:fld>
            <a:endParaRPr lang="en-US" dirty="0"/>
          </a:p>
        </p:txBody>
      </p:sp>
      <p:graphicFrame>
        <p:nvGraphicFramePr>
          <p:cNvPr id="15" name="Diagram 14">
            <a:extLst>
              <a:ext uri="{FF2B5EF4-FFF2-40B4-BE49-F238E27FC236}">
                <a16:creationId xmlns:a16="http://schemas.microsoft.com/office/drawing/2014/main" xmlns="" id="{39912DB3-0578-40D1-88C4-AC1D999F387C}"/>
              </a:ext>
            </a:extLst>
          </p:cNvPr>
          <p:cNvGraphicFramePr/>
          <p:nvPr>
            <p:extLst>
              <p:ext uri="{D42A27DB-BD31-4B8C-83A1-F6EECF244321}">
                <p14:modId xmlns:p14="http://schemas.microsoft.com/office/powerpoint/2010/main" val="3899757507"/>
              </p:ext>
            </p:extLst>
          </p:nvPr>
        </p:nvGraphicFramePr>
        <p:xfrm>
          <a:off x="1333501" y="1366257"/>
          <a:ext cx="9933656" cy="400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9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2245BD47-CA95-4CFB-960D-7F6950687D4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96EB3DA0-AC2F-48F2-9B64-6C9665F18C2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8CDAB3D3-4289-47A8-A930-79868EC0F1E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EFAB7B68-1814-45CC-A5D0-E92923E6265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572D1799-D6A1-4EBD-BE09-4F065B18D2C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graphicEl>
                                              <a:dgm id="{BEDB4A9E-3FF3-4F61-933E-ABFC8F8035C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graphicEl>
                                              <a:dgm id="{23F786DE-A92E-4B2D-9596-2BF521BDDBC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graphicEl>
                                              <a:dgm id="{80F08984-6888-4F24-ACC0-BB335FDAB22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graphicEl>
                                              <a:dgm id="{E2CDB424-7C1B-4BDD-A8E4-456B73E763A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graphicEl>
                                              <a:dgm id="{79A41F44-A2DE-488D-8775-D9BCFD149B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t>Supplemental Nutrition Assistance Program (SNAP)</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4</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96697" y="1752919"/>
            <a:ext cx="6451537" cy="39703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Supplemental Nutrition Assistance Program is a federal program that provides nutrition benefits to low-income individuals and families.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SNAP benefits are issued via the Michigan Bridge Card and recipients can use them at participating stores and farmers markets to purchase food.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Over 48% of seniors eligible for SNAP do not apply for or receive the benefit. The purpose of SNAP is to end hunger, improve nutrition, and improve health. Seniors facing hunger have an increased risk of developing health issues like heart attack and congestive heart failure.</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xmlns="" id="{C780AA91-110D-40A1-986E-F6A1020CA67F}"/>
              </a:ext>
            </a:extLst>
          </p:cNvPr>
          <p:cNvGrpSpPr/>
          <p:nvPr/>
        </p:nvGrpSpPr>
        <p:grpSpPr>
          <a:xfrm>
            <a:off x="7933126" y="981884"/>
            <a:ext cx="3767137" cy="4894232"/>
            <a:chOff x="7933126" y="981884"/>
            <a:chExt cx="3767137" cy="4894232"/>
          </a:xfrm>
        </p:grpSpPr>
        <p:pic>
          <p:nvPicPr>
            <p:cNvPr id="17" name="Picture 2">
              <a:extLst>
                <a:ext uri="{FF2B5EF4-FFF2-40B4-BE49-F238E27FC236}">
                  <a16:creationId xmlns:a16="http://schemas.microsoft.com/office/drawing/2014/main" xmlns=""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26" y="3524464"/>
              <a:ext cx="3767137" cy="2351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10D0E481-13E7-4FFD-A5AC-D35105961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368" y="981884"/>
              <a:ext cx="3498654" cy="2332436"/>
            </a:xfrm>
            <a:prstGeom prst="rect">
              <a:avLst/>
            </a:prstGeom>
          </p:spPr>
        </p:pic>
      </p:grpSp>
    </p:spTree>
    <p:extLst>
      <p:ext uri="{BB962C8B-B14F-4D97-AF65-F5344CB8AC3E}">
        <p14:creationId xmlns:p14="http://schemas.microsoft.com/office/powerpoint/2010/main" val="41596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a:bodyPr>
          <a:lstStyle/>
          <a:p>
            <a:r>
              <a:rPr lang="en-US" dirty="0"/>
              <a:t>SNAP Eligibility</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5</a:t>
            </a:fld>
            <a:endParaRPr lang="en-US" dirty="0"/>
          </a:p>
        </p:txBody>
      </p:sp>
      <p:grpSp>
        <p:nvGrpSpPr>
          <p:cNvPr id="3" name="Group 2">
            <a:extLst>
              <a:ext uri="{FF2B5EF4-FFF2-40B4-BE49-F238E27FC236}">
                <a16:creationId xmlns:a16="http://schemas.microsoft.com/office/drawing/2014/main" xmlns="" id="{B588DBE6-EA97-4241-8226-6A743A3A79C4}"/>
              </a:ext>
            </a:extLst>
          </p:cNvPr>
          <p:cNvGrpSpPr/>
          <p:nvPr/>
        </p:nvGrpSpPr>
        <p:grpSpPr>
          <a:xfrm>
            <a:off x="7933126" y="981884"/>
            <a:ext cx="3767137" cy="4894232"/>
            <a:chOff x="7933126" y="981884"/>
            <a:chExt cx="3767137" cy="4894232"/>
          </a:xfrm>
        </p:grpSpPr>
        <p:pic>
          <p:nvPicPr>
            <p:cNvPr id="17" name="Picture 2">
              <a:extLst>
                <a:ext uri="{FF2B5EF4-FFF2-40B4-BE49-F238E27FC236}">
                  <a16:creationId xmlns:a16="http://schemas.microsoft.com/office/drawing/2014/main" xmlns="" id="{8F428D53-82C7-4851-BAA7-E73E7861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26" y="3524464"/>
              <a:ext cx="3767137" cy="23516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10D0E481-13E7-4FFD-A5AC-D35105961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368" y="981884"/>
              <a:ext cx="3498654" cy="2332436"/>
            </a:xfrm>
            <a:prstGeom prst="rect">
              <a:avLst/>
            </a:prstGeom>
          </p:spPr>
        </p:pic>
      </p:grpSp>
      <p:sp>
        <p:nvSpPr>
          <p:cNvPr id="7" name="TextBox 6">
            <a:extLst>
              <a:ext uri="{FF2B5EF4-FFF2-40B4-BE49-F238E27FC236}">
                <a16:creationId xmlns:a16="http://schemas.microsoft.com/office/drawing/2014/main" xmlns="" id="{465C21C3-8F87-45AC-945F-DCA74DD6AE97}"/>
              </a:ext>
            </a:extLst>
          </p:cNvPr>
          <p:cNvSpPr txBox="1"/>
          <p:nvPr/>
        </p:nvSpPr>
        <p:spPr>
          <a:xfrm>
            <a:off x="1219750" y="1606160"/>
            <a:ext cx="6360921" cy="39703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Traditional Eligibility: </a:t>
            </a: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Gross Monthly income - </a:t>
            </a:r>
            <a:r>
              <a:rPr lang="en-US" u="sng" dirty="0">
                <a:latin typeface="Open Sans" panose="020B0606030504020204" pitchFamily="34" charset="0"/>
                <a:ea typeface="Open Sans" panose="020B0606030504020204" pitchFamily="34" charset="0"/>
                <a:cs typeface="Open Sans" panose="020B0606030504020204" pitchFamily="34" charset="0"/>
              </a:rPr>
              <a:t>Household</a:t>
            </a:r>
            <a:r>
              <a:rPr lang="en-US" dirty="0">
                <a:latin typeface="Open Sans" panose="020B0606030504020204" pitchFamily="34" charset="0"/>
                <a:ea typeface="Open Sans" panose="020B0606030504020204" pitchFamily="34" charset="0"/>
                <a:cs typeface="Open Sans" panose="020B0606030504020204" pitchFamily="34" charset="0"/>
              </a:rPr>
              <a:t> gross monthly income must be at or below 130 percent of poverty line (FPL) or if Senior/Disabled/Disabled Veteran use 200% FPL</a:t>
            </a:r>
          </a:p>
          <a:p>
            <a:pPr marL="515938" lvl="1" indent="-234950"/>
            <a:endParaRPr lang="en-US"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Net Income </a:t>
            </a:r>
            <a:r>
              <a:rPr lang="en-US" dirty="0">
                <a:latin typeface="Open Sans" panose="020B0606030504020204" pitchFamily="34" charset="0"/>
                <a:ea typeface="Open Sans" panose="020B0606030504020204" pitchFamily="34" charset="0"/>
                <a:cs typeface="Open Sans" panose="020B0606030504020204" pitchFamily="34" charset="0"/>
              </a:rPr>
              <a:t>- Household net monthly income must be at or below 100 percent of poverty line after deductions are applied.</a:t>
            </a:r>
          </a:p>
          <a:p>
            <a:pPr marL="515938" lvl="1" indent="-234950"/>
            <a:endParaRPr lang="en-US"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Asset limit </a:t>
            </a:r>
            <a:r>
              <a:rPr lang="en-US" dirty="0">
                <a:latin typeface="Open Sans" panose="020B0606030504020204" pitchFamily="34" charset="0"/>
                <a:ea typeface="Open Sans" panose="020B0606030504020204" pitchFamily="34" charset="0"/>
                <a:cs typeface="Open Sans" panose="020B0606030504020204" pitchFamily="34" charset="0"/>
              </a:rPr>
              <a:t>- $15,000</a:t>
            </a:r>
          </a:p>
          <a:p>
            <a:pPr marL="515938" lvl="1" indent="-234950">
              <a:buFont typeface="Arial" panose="020B0604020202020204" pitchFamily="34" charset="0"/>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515938" lvl="1" indent="-2349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Citizenship - </a:t>
            </a:r>
            <a:r>
              <a:rPr lang="en-US" dirty="0"/>
              <a:t>Only U.S. citizens and certain lawfully-present non-citizens may receive SNAP benefits.</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048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15979"/>
            <a:ext cx="10047407" cy="850474"/>
          </a:xfrm>
        </p:spPr>
        <p:txBody>
          <a:bodyPr/>
          <a:lstStyle/>
          <a:p>
            <a:r>
              <a:rPr lang="en-US" dirty="0"/>
              <a:t>SNAP Eligibility Overview</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6</a:t>
            </a:fld>
            <a:endParaRPr lang="en-US" dirty="0"/>
          </a:p>
        </p:txBody>
      </p:sp>
      <p:graphicFrame>
        <p:nvGraphicFramePr>
          <p:cNvPr id="18" name="Diagram 17">
            <a:extLst>
              <a:ext uri="{FF2B5EF4-FFF2-40B4-BE49-F238E27FC236}">
                <a16:creationId xmlns:a16="http://schemas.microsoft.com/office/drawing/2014/main" xmlns="" id="{F448B475-6455-4F3C-B8A6-4B3DAED7AC8D}"/>
              </a:ext>
            </a:extLst>
          </p:cNvPr>
          <p:cNvGraphicFramePr/>
          <p:nvPr>
            <p:extLst>
              <p:ext uri="{D42A27DB-BD31-4B8C-83A1-F6EECF244321}">
                <p14:modId xmlns:p14="http://schemas.microsoft.com/office/powerpoint/2010/main" val="1362645806"/>
              </p:ext>
            </p:extLst>
          </p:nvPr>
        </p:nvGraphicFramePr>
        <p:xfrm>
          <a:off x="1219750" y="1491337"/>
          <a:ext cx="10047407" cy="424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38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a:bodyPr>
          <a:lstStyle/>
          <a:p>
            <a:r>
              <a:rPr lang="en-US" dirty="0"/>
              <a:t>Medicaid</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7</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96697" y="1752919"/>
            <a:ext cx="6451537" cy="341632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Medicaid is a low-income healthcare program that is funded by the state and federal government and run by the state. </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Available to low-income p</a:t>
            </a: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ersons aged 65 or older; blind or permanently disabled persons; members of families with dependent children; children in foster care homes; pregnant women; and individuals under age 21 in psychiatric hospitals.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pPr>
              <a:spcBef>
                <a:spcPct val="100000"/>
              </a:spcBef>
              <a:spcAft>
                <a:spcPct val="100000"/>
              </a:spcAft>
            </a:pPr>
            <a:endParaRPr lang="en-US" dirty="0"/>
          </a:p>
        </p:txBody>
      </p:sp>
      <p:grpSp>
        <p:nvGrpSpPr>
          <p:cNvPr id="3" name="Group 2">
            <a:extLst>
              <a:ext uri="{FF2B5EF4-FFF2-40B4-BE49-F238E27FC236}">
                <a16:creationId xmlns:a16="http://schemas.microsoft.com/office/drawing/2014/main" xmlns="" id="{0F351743-AA87-44FC-9EFE-1D1CAF5898C1}"/>
              </a:ext>
            </a:extLst>
          </p:cNvPr>
          <p:cNvGrpSpPr/>
          <p:nvPr/>
        </p:nvGrpSpPr>
        <p:grpSpPr>
          <a:xfrm>
            <a:off x="8126361" y="981884"/>
            <a:ext cx="3380666" cy="4723429"/>
            <a:chOff x="8126361" y="981884"/>
            <a:chExt cx="3380666" cy="4723429"/>
          </a:xfrm>
        </p:grpSpPr>
        <p:pic>
          <p:nvPicPr>
            <p:cNvPr id="5" name="Picture 4" descr="A person wearing a blue shirt&#10;&#10;Description automatically generated">
              <a:extLst>
                <a:ext uri="{FF2B5EF4-FFF2-40B4-BE49-F238E27FC236}">
                  <a16:creationId xmlns:a16="http://schemas.microsoft.com/office/drawing/2014/main" xmlns="" id="{72B5D63D-E6A1-437D-9B80-F9C586A2C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361" y="981884"/>
              <a:ext cx="3380666" cy="2253778"/>
            </a:xfrm>
            <a:prstGeom prst="rect">
              <a:avLst/>
            </a:prstGeom>
          </p:spPr>
        </p:pic>
        <p:pic>
          <p:nvPicPr>
            <p:cNvPr id="9" name="Picture 19" descr="mihealth_card_on_51703_7">
              <a:extLst>
                <a:ext uri="{FF2B5EF4-FFF2-40B4-BE49-F238E27FC236}">
                  <a16:creationId xmlns:a16="http://schemas.microsoft.com/office/drawing/2014/main" xmlns="" id="{DB39936B-4044-47DA-824D-E9B9C48034B6}"/>
                </a:ext>
              </a:extLst>
            </p:cNvPr>
            <p:cNvPicPr>
              <a:picLocks noChangeAspect="1" noChangeArrowheads="1"/>
            </p:cNvPicPr>
            <p:nvPr/>
          </p:nvPicPr>
          <p:blipFill>
            <a:blip r:embed="rId4"/>
            <a:srcRect/>
            <a:stretch>
              <a:fillRect/>
            </a:stretch>
          </p:blipFill>
          <p:spPr bwMode="auto">
            <a:xfrm>
              <a:off x="8126361" y="3574267"/>
              <a:ext cx="3380666" cy="2131046"/>
            </a:xfrm>
            <a:prstGeom prst="rect">
              <a:avLst/>
            </a:prstGeom>
            <a:noFill/>
            <a:ln w="9525">
              <a:noFill/>
              <a:miter lim="800000"/>
              <a:headEnd/>
              <a:tailEnd/>
            </a:ln>
          </p:spPr>
        </p:pic>
      </p:grpSp>
    </p:spTree>
    <p:extLst>
      <p:ext uri="{BB962C8B-B14F-4D97-AF65-F5344CB8AC3E}">
        <p14:creationId xmlns:p14="http://schemas.microsoft.com/office/powerpoint/2010/main" val="33664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a:bodyPr>
          <a:lstStyle/>
          <a:p>
            <a:r>
              <a:rPr lang="en-US" dirty="0"/>
              <a:t>Medicaid Eligibility</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8</a:t>
            </a:fld>
            <a:endParaRPr lang="en-US" dirty="0"/>
          </a:p>
        </p:txBody>
      </p:sp>
      <p:graphicFrame>
        <p:nvGraphicFramePr>
          <p:cNvPr id="14" name="Diagram 13">
            <a:extLst>
              <a:ext uri="{FF2B5EF4-FFF2-40B4-BE49-F238E27FC236}">
                <a16:creationId xmlns:a16="http://schemas.microsoft.com/office/drawing/2014/main" xmlns="" id="{0A9830CF-08C6-496D-90C4-4DD8B6571079}"/>
              </a:ext>
            </a:extLst>
          </p:cNvPr>
          <p:cNvGraphicFramePr/>
          <p:nvPr>
            <p:extLst>
              <p:ext uri="{D42A27DB-BD31-4B8C-83A1-F6EECF244321}">
                <p14:modId xmlns:p14="http://schemas.microsoft.com/office/powerpoint/2010/main" val="3635928930"/>
              </p:ext>
            </p:extLst>
          </p:nvPr>
        </p:nvGraphicFramePr>
        <p:xfrm>
          <a:off x="1219749" y="1573421"/>
          <a:ext cx="10047407" cy="424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7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A70F-7EF4-4CA3-A60F-54C44399446C}"/>
              </a:ext>
            </a:extLst>
          </p:cNvPr>
          <p:cNvSpPr>
            <a:spLocks noGrp="1"/>
          </p:cNvSpPr>
          <p:nvPr>
            <p:ph type="title"/>
          </p:nvPr>
        </p:nvSpPr>
        <p:spPr>
          <a:xfrm>
            <a:off x="1219750" y="480441"/>
            <a:ext cx="10047407" cy="850474"/>
          </a:xfrm>
        </p:spPr>
        <p:txBody>
          <a:bodyPr>
            <a:normAutofit fontScale="90000"/>
          </a:bodyPr>
          <a:lstStyle/>
          <a:p>
            <a:r>
              <a:rPr lang="en-US" dirty="0"/>
              <a:t>Medicare and Medicare Savings Program</a:t>
            </a:r>
          </a:p>
        </p:txBody>
      </p:sp>
      <p:sp>
        <p:nvSpPr>
          <p:cNvPr id="4" name="Slide Number Placeholder 3">
            <a:extLst>
              <a:ext uri="{FF2B5EF4-FFF2-40B4-BE49-F238E27FC236}">
                <a16:creationId xmlns:a16="http://schemas.microsoft.com/office/drawing/2014/main" xmlns="" id="{29B47074-08F3-4FBC-96DA-F9279CA3C6D1}"/>
              </a:ext>
            </a:extLst>
          </p:cNvPr>
          <p:cNvSpPr>
            <a:spLocks noGrp="1"/>
          </p:cNvSpPr>
          <p:nvPr>
            <p:ph type="sldNum" sz="quarter" idx="12"/>
          </p:nvPr>
        </p:nvSpPr>
        <p:spPr/>
        <p:txBody>
          <a:bodyPr/>
          <a:lstStyle/>
          <a:p>
            <a:fld id="{8E20E216-FE68-48F4-BD41-FCB634EBE786}" type="slidenum">
              <a:rPr lang="en-US" smtClean="0"/>
              <a:pPr/>
              <a:t>9</a:t>
            </a:fld>
            <a:endParaRPr lang="en-US" dirty="0"/>
          </a:p>
        </p:txBody>
      </p:sp>
      <p:sp>
        <p:nvSpPr>
          <p:cNvPr id="12" name="TextBox 11">
            <a:extLst>
              <a:ext uri="{FF2B5EF4-FFF2-40B4-BE49-F238E27FC236}">
                <a16:creationId xmlns:a16="http://schemas.microsoft.com/office/drawing/2014/main" xmlns="" id="{5B095857-87D5-4ECE-AB1C-117A2D65E675}"/>
              </a:ext>
            </a:extLst>
          </p:cNvPr>
          <p:cNvSpPr txBox="1"/>
          <p:nvPr/>
        </p:nvSpPr>
        <p:spPr>
          <a:xfrm>
            <a:off x="1219749" y="1330915"/>
            <a:ext cx="8190065" cy="1754326"/>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Medicare is federal health insurance program available, regardless of income, medical history, or health status, to persons who are 65 or older, certain younger people with disabilities and people diagnosed with end-stage renal disease (ESRD) and amyotrophic lateral sclerosis (ALS)</a:t>
            </a:r>
          </a:p>
          <a:p>
            <a:pPr>
              <a:spcBef>
                <a:spcPct val="100000"/>
              </a:spcBef>
              <a:spcAft>
                <a:spcPct val="100000"/>
              </a:spcAft>
            </a:pPr>
            <a:endParaRPr lang="en-US" dirty="0"/>
          </a:p>
        </p:txBody>
      </p:sp>
      <p:grpSp>
        <p:nvGrpSpPr>
          <p:cNvPr id="5" name="Group 4">
            <a:extLst>
              <a:ext uri="{FF2B5EF4-FFF2-40B4-BE49-F238E27FC236}">
                <a16:creationId xmlns:a16="http://schemas.microsoft.com/office/drawing/2014/main" xmlns="" id="{68414034-DB0A-4445-B474-567B9A2E919D}"/>
              </a:ext>
            </a:extLst>
          </p:cNvPr>
          <p:cNvGrpSpPr/>
          <p:nvPr/>
        </p:nvGrpSpPr>
        <p:grpSpPr>
          <a:xfrm>
            <a:off x="9505507" y="1330915"/>
            <a:ext cx="2350960" cy="3525876"/>
            <a:chOff x="9165265" y="1480219"/>
            <a:chExt cx="2350960" cy="3525876"/>
          </a:xfrm>
        </p:grpSpPr>
        <p:pic>
          <p:nvPicPr>
            <p:cNvPr id="3" name="Picture 22" descr="MedicareCard_96834_7">
              <a:extLst>
                <a:ext uri="{FF2B5EF4-FFF2-40B4-BE49-F238E27FC236}">
                  <a16:creationId xmlns:a16="http://schemas.microsoft.com/office/drawing/2014/main" xmlns="" id="{EEDD8C42-FF8A-46DF-B841-A08C5AF44F6F}"/>
                </a:ext>
              </a:extLst>
            </p:cNvPr>
            <p:cNvPicPr>
              <a:picLocks noChangeAspect="1" noChangeArrowheads="1"/>
            </p:cNvPicPr>
            <p:nvPr/>
          </p:nvPicPr>
          <p:blipFill>
            <a:blip r:embed="rId3"/>
            <a:srcRect/>
            <a:stretch>
              <a:fillRect/>
            </a:stretch>
          </p:blipFill>
          <p:spPr bwMode="auto">
            <a:xfrm>
              <a:off x="9165265" y="3196681"/>
              <a:ext cx="2350960" cy="1809414"/>
            </a:xfrm>
            <a:prstGeom prst="rect">
              <a:avLst/>
            </a:prstGeom>
            <a:noFill/>
            <a:ln w="9525">
              <a:noFill/>
              <a:miter lim="800000"/>
              <a:headEnd/>
              <a:tailEnd/>
            </a:ln>
          </p:spPr>
        </p:pic>
        <p:pic>
          <p:nvPicPr>
            <p:cNvPr id="8" name="Picture 7" descr="A group of items on a table&#10;&#10;Description automatically generated">
              <a:extLst>
                <a:ext uri="{FF2B5EF4-FFF2-40B4-BE49-F238E27FC236}">
                  <a16:creationId xmlns:a16="http://schemas.microsoft.com/office/drawing/2014/main" xmlns="" id="{97E3FB9D-1914-445E-9343-25BFD05AA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265" y="1480219"/>
              <a:ext cx="2350960" cy="1567158"/>
            </a:xfrm>
            <a:prstGeom prst="rect">
              <a:avLst/>
            </a:prstGeom>
          </p:spPr>
        </p:pic>
      </p:grpSp>
      <p:sp>
        <p:nvSpPr>
          <p:cNvPr id="11" name="TextBox 10">
            <a:extLst>
              <a:ext uri="{FF2B5EF4-FFF2-40B4-BE49-F238E27FC236}">
                <a16:creationId xmlns:a16="http://schemas.microsoft.com/office/drawing/2014/main" xmlns="" id="{17290C7C-C876-4982-85F7-4B2C3AD1A430}"/>
              </a:ext>
            </a:extLst>
          </p:cNvPr>
          <p:cNvSpPr txBox="1"/>
          <p:nvPr/>
        </p:nvSpPr>
        <p:spPr>
          <a:xfrm>
            <a:off x="1219748" y="2533078"/>
            <a:ext cx="8190064" cy="4370427"/>
          </a:xfrm>
          <a:prstGeom prst="rect">
            <a:avLst/>
          </a:prstGeom>
          <a:noFill/>
        </p:spPr>
        <p:txBody>
          <a:bodyPr wrap="square" rtlCol="0">
            <a:spAutoFit/>
          </a:bodyPr>
          <a:lstStyle/>
          <a:p>
            <a:r>
              <a:rPr lang="en-US" dirty="0">
                <a:solidFill>
                  <a:srgbClr val="0F0F0F"/>
                </a:solidFill>
                <a:latin typeface="Arial" panose="020B0604020202020204" pitchFamily="34" charset="0"/>
              </a:rPr>
              <a:t>Medicare consists of:</a:t>
            </a:r>
          </a:p>
          <a:p>
            <a:pPr>
              <a:buFont typeface="Arial" panose="020B0604020202020204" pitchFamily="34" charset="0"/>
              <a:buChar char="•"/>
            </a:pPr>
            <a:r>
              <a:rPr lang="en-US" b="1" dirty="0">
                <a:solidFill>
                  <a:srgbClr val="0F0F0F"/>
                </a:solidFill>
                <a:latin typeface="Arial" panose="020B0604020202020204" pitchFamily="34" charset="0"/>
              </a:rPr>
              <a:t>Medicare Part A (</a:t>
            </a:r>
            <a:r>
              <a:rPr lang="en-US" b="1" dirty="0">
                <a:solidFill>
                  <a:srgbClr val="0F0F0F"/>
                </a:solidFill>
                <a:latin typeface="Open Sans" panose="020B0606030504020204" pitchFamily="34" charset="0"/>
                <a:ea typeface="Open Sans" panose="020B0606030504020204" pitchFamily="34" charset="0"/>
                <a:cs typeface="Open Sans" panose="020B0606030504020204" pitchFamily="34" charset="0"/>
              </a:rPr>
              <a:t>Hospital Insurance)</a:t>
            </a:r>
          </a:p>
          <a:p>
            <a:pPr lvl="1">
              <a:buFont typeface="Arial" panose="020B0604020202020204" pitchFamily="34" charset="0"/>
              <a:buChar char="•"/>
            </a:pPr>
            <a:r>
              <a:rPr lang="en-US" sz="1600" b="1" dirty="0">
                <a:solidFill>
                  <a:srgbClr val="0F0F0F"/>
                </a:solidFill>
                <a:latin typeface="Open Sans" panose="020B0606030504020204" pitchFamily="34" charset="0"/>
                <a:ea typeface="Open Sans" panose="020B0606030504020204" pitchFamily="34" charset="0"/>
                <a:cs typeface="Open Sans" panose="020B0606030504020204" pitchFamily="34" charset="0"/>
              </a:rPr>
              <a:t>Premium-Free Part A: </a:t>
            </a:r>
            <a:r>
              <a:rPr lang="en-US" sz="1600" dirty="0">
                <a:solidFill>
                  <a:srgbClr val="0F0F0F"/>
                </a:solidFill>
                <a:latin typeface="Open Sans" panose="020B0606030504020204" pitchFamily="34" charset="0"/>
                <a:ea typeface="Open Sans" panose="020B0606030504020204" pitchFamily="34" charset="0"/>
                <a:cs typeface="Open Sans" panose="020B0606030504020204" pitchFamily="34" charset="0"/>
              </a:rPr>
              <a:t>Eligible for Social Security Retirement and paid payroll taxes for 10 or more years</a:t>
            </a:r>
          </a:p>
          <a:p>
            <a:pPr lvl="1">
              <a:buFont typeface="Arial" panose="020B0604020202020204" pitchFamily="34" charset="0"/>
              <a:buChar char="•"/>
            </a:pPr>
            <a:r>
              <a:rPr lang="en-US" sz="1600" b="1" dirty="0">
                <a:solidFill>
                  <a:srgbClr val="0F0F0F"/>
                </a:solidFill>
                <a:latin typeface="Open Sans" panose="020B0606030504020204" pitchFamily="34" charset="0"/>
                <a:ea typeface="Open Sans" panose="020B0606030504020204" pitchFamily="34" charset="0"/>
                <a:cs typeface="Open Sans" panose="020B0606030504020204" pitchFamily="34" charset="0"/>
              </a:rPr>
              <a:t>Premium for Part A: </a:t>
            </a:r>
            <a:r>
              <a:rPr lang="en-US" sz="1600" dirty="0">
                <a:solidFill>
                  <a:srgbClr val="0F0F0F"/>
                </a:solidFill>
                <a:latin typeface="Open Sans" panose="020B0606030504020204" pitchFamily="34" charset="0"/>
                <a:ea typeface="Open Sans" panose="020B0606030504020204" pitchFamily="34" charset="0"/>
                <a:cs typeface="Open Sans" panose="020B0606030504020204" pitchFamily="34" charset="0"/>
              </a:rPr>
              <a:t>Either $458 a month or $252 depending on work history/payroll taxes.</a:t>
            </a:r>
          </a:p>
          <a:p>
            <a:pPr lvl="1"/>
            <a:endParaRPr lang="en-US" sz="1600" dirty="0">
              <a:solidFill>
                <a:srgbClr val="0F0F0F"/>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b="1" dirty="0">
                <a:solidFill>
                  <a:srgbClr val="0F0F0F"/>
                </a:solidFill>
                <a:latin typeface="Open Sans" panose="020B0606030504020204" pitchFamily="34" charset="0"/>
                <a:ea typeface="Open Sans" panose="020B0606030504020204" pitchFamily="34" charset="0"/>
                <a:cs typeface="Open Sans" panose="020B0606030504020204" pitchFamily="34" charset="0"/>
              </a:rPr>
              <a:t>Medicare Part B (Medical Insurance)</a:t>
            </a:r>
          </a:p>
          <a:p>
            <a:pPr lvl="1">
              <a:buFont typeface="Arial" panose="020B0604020202020204" pitchFamily="34" charset="0"/>
              <a:buChar char="•"/>
            </a:pPr>
            <a:r>
              <a:rPr lang="en-US" sz="1600" dirty="0">
                <a:solidFill>
                  <a:srgbClr val="0F0F0F"/>
                </a:solidFill>
                <a:latin typeface="Open Sans" panose="020B0606030504020204" pitchFamily="34" charset="0"/>
                <a:ea typeface="Open Sans" panose="020B0606030504020204" pitchFamily="34" charset="0"/>
                <a:cs typeface="Open Sans" panose="020B0606030504020204" pitchFamily="34" charset="0"/>
              </a:rPr>
              <a:t>Part B premium amount in 2020 is $144.60 (unless eligible for the Medicare Savings Program, which we will cover soon)</a:t>
            </a:r>
          </a:p>
          <a:p>
            <a:pPr lvl="1"/>
            <a:endParaRPr lang="en-US" dirty="0">
              <a:solidFill>
                <a:srgbClr val="0F0F0F"/>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b="1" dirty="0">
                <a:solidFill>
                  <a:srgbClr val="0F0F0F"/>
                </a:solidFill>
                <a:latin typeface="Open Sans" panose="020B0606030504020204" pitchFamily="34" charset="0"/>
                <a:ea typeface="Open Sans" panose="020B0606030504020204" pitchFamily="34" charset="0"/>
                <a:cs typeface="Open Sans" panose="020B0606030504020204" pitchFamily="34" charset="0"/>
              </a:rPr>
              <a:t>Medicare Part D (prescription drug coverage)</a:t>
            </a:r>
          </a:p>
          <a:p>
            <a:pPr lvl="1">
              <a:buFont typeface="Arial" panose="020B0604020202020204" pitchFamily="34" charset="0"/>
              <a:buChar char="•"/>
            </a:pPr>
            <a:r>
              <a:rPr lang="en-US" sz="1600" dirty="0">
                <a:solidFill>
                  <a:srgbClr val="0F0F0F"/>
                </a:solidFill>
                <a:latin typeface="Open Sans" panose="020B0606030504020204" pitchFamily="34" charset="0"/>
                <a:ea typeface="Open Sans" panose="020B0606030504020204" pitchFamily="34" charset="0"/>
                <a:cs typeface="Open Sans" panose="020B0606030504020204" pitchFamily="34" charset="0"/>
              </a:rPr>
              <a:t>Government contracts with private companies and therefore the Part D monthly premium varies by plan (unless eligible for the Medicare Extra help/Low-income subsidy, which we will cover soon)</a:t>
            </a:r>
            <a:r>
              <a:rPr lang="en-US" dirty="0">
                <a:solidFill>
                  <a:srgbClr val="0F0F0F"/>
                </a:solidFill>
                <a:latin typeface="Open Sans" panose="020B0606030504020204" pitchFamily="34" charset="0"/>
                <a:ea typeface="Open Sans" panose="020B0606030504020204" pitchFamily="34" charset="0"/>
                <a:cs typeface="Open Sans" panose="020B0606030504020204" pitchFamily="34" charset="0"/>
              </a:rPr>
              <a:t/>
            </a:r>
            <a:br>
              <a:rPr lang="en-US" dirty="0">
                <a:solidFill>
                  <a:srgbClr val="0F0F0F"/>
                </a:solidFill>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70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theme/theme1.xml><?xml version="1.0" encoding="utf-8"?>
<a:theme xmlns:a="http://schemas.openxmlformats.org/drawingml/2006/main" name="Office Theme">
  <a:themeElements>
    <a:clrScheme name="ELM Colors">
      <a:dk1>
        <a:sysClr val="windowText" lastClr="000000"/>
      </a:dk1>
      <a:lt1>
        <a:sysClr val="window" lastClr="FFFFFF"/>
      </a:lt1>
      <a:dk2>
        <a:srgbClr val="44546A"/>
      </a:dk2>
      <a:lt2>
        <a:srgbClr val="E7E6E6"/>
      </a:lt2>
      <a:accent1>
        <a:srgbClr val="7BA7BC"/>
      </a:accent1>
      <a:accent2>
        <a:srgbClr val="AA191E"/>
      </a:accent2>
      <a:accent3>
        <a:srgbClr val="A5A5A5"/>
      </a:accent3>
      <a:accent4>
        <a:srgbClr val="5B9BD5"/>
      </a:accent4>
      <a:accent5>
        <a:srgbClr val="FFC000"/>
      </a:accent5>
      <a:accent6>
        <a:srgbClr val="70AD47"/>
      </a:accent6>
      <a:hlink>
        <a:srgbClr val="0563C1"/>
      </a:hlink>
      <a:folHlink>
        <a:srgbClr val="954F72"/>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EJCC Power Point Template" id="{93984354-6879-49B7-9594-C85498CBA744}" vid="{471CCF2F-226C-4656-B44D-1273DABA8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993</Words>
  <Application>Microsoft Office PowerPoint</Application>
  <PresentationFormat>Custom</PresentationFormat>
  <Paragraphs>156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Michigan’s Coordinated Access to Food for the Elderly (MiCAFE)</vt:lpstr>
      <vt:lpstr>5 Key Benefits</vt:lpstr>
      <vt:lpstr>Supplemental Nutrition Assistance Program (SNAP)</vt:lpstr>
      <vt:lpstr>SNAP Eligibility</vt:lpstr>
      <vt:lpstr>SNAP Eligibility Overview</vt:lpstr>
      <vt:lpstr>Medicaid</vt:lpstr>
      <vt:lpstr>Medicaid Eligibility</vt:lpstr>
      <vt:lpstr>Medicare and Medicare Savings Program</vt:lpstr>
      <vt:lpstr>Medicare Savings Program</vt:lpstr>
      <vt:lpstr>Medicare Extra Help</vt:lpstr>
      <vt:lpstr>State Emergency Relief Program  (SER)</vt:lpstr>
      <vt:lpstr>Michigan’s Coordinated Access to Food for the Elderly (MiCAFE)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2020-08-06T20:44:07Z</dcterms:created>
  <dcterms:modified xsi:type="dcterms:W3CDTF">2020-08-09T12:36:16Z</dcterms:modified>
</cp:coreProperties>
</file>