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9abcfb0f32_0_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9abcfb0f32_0_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9abcfb0f32_0_1572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29abcfb0f32_0_1572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9abcfb0f32_0_1590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g29abcfb0f32_0_159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g29abcfb0f32_0_15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9abcfb0f32_0_160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29abcfb0f32_0_160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Educate yourself: Gain a deep understanding of the community you’re working with, including its history, culture, and specific needs.  This knowledge will help you approach the process with sensitivity and respect.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Relationships: Establish trust and rapport with members of the community. Actively listen, show genuine interest, and be open to learning from their experiences.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Identify Key Stakeholders: Determine who the stakeholders are within the community.  These could be individuals, organizations, or groups that hold influence and can help facilitate the process of gathering narratives.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Clear Objectives: Define the goal and objectives of leveraging narrative and community voice.  What do you hope to achieve? This clarity will guide your approach and help measure the impact.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Provide Support and Resources: Offer any necessary support, such as translation services, accessibility accommodations, or resources that may required for full participation.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 Appropriate Methods: Choose the most suitable methods for gathering community narratives.  This could include surveys, focus groups, interviews, workshops, or other participatory approaches.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Establish Trust and Confidentiality: Ensure that community members feel safe and confident in sharing their stories.  Communicate how their narratives will be used and protected.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Foster and Inclusive Environment: Create spaces and opportunities for all voices to be heard, especially those from marginalized or underrepresented groups. Ensure that everyone feels valued and respected.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Cultural Sensitivity: Be aware of the cultural nuances and potential sensitivities. Respect cultural traditions and practices when engaging with the community.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Document and Preserve Narrative Ethically: Obtain informed consent from individuals before recording or documenting their narratives.  Respect privacy and confidentiality, and follow ethical guidelines for storytelling.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29abcfb0f32_0_16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9abcfb0f32_0_161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29abcfb0f32_0_161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29abcfb0f32_0_16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9abcfb0f32_0_1628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g29abcfb0f32_0_1628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9abcfb0f32_0_1657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29abcfb0f32_0_1657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9abcfb0f32_0_166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29abcfb0f32_0_166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9abcfb0f32_0_1671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29abcfb0f32_0_1671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9abcfb0f32_0_51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g29abcfb0f32_0_51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29abcfb0f32_0_5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9abcfb0f32_0_1028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29abcfb0f32_0_1028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9abcfb0f32_0_1539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9abcfb0f32_0_1539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9abcfb0f32_0_1547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29abcfb0f32_0_1547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9abcfb0f32_0_1553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29abcfb0f32_0_1553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9abcfb0f32_0_1559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9abcfb0f32_0_1559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9abcfb0f32_0_1565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29abcfb0f32_0_1565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29abcfb0f32_0_15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/>
          <p:nvPr>
            <p:ph type="title"/>
          </p:nvPr>
        </p:nvSpPr>
        <p:spPr>
          <a:xfrm>
            <a:off x="984522" y="874663"/>
            <a:ext cx="4650901" cy="233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" name="Google Shape;28;p2"/>
          <p:cNvGrpSpPr/>
          <p:nvPr/>
        </p:nvGrpSpPr>
        <p:grpSpPr>
          <a:xfrm>
            <a:off x="5847282" y="-154767"/>
            <a:ext cx="6622454" cy="7140044"/>
            <a:chOff x="5847282" y="-154767"/>
            <a:chExt cx="6622454" cy="7140044"/>
          </a:xfrm>
        </p:grpSpPr>
        <p:grpSp>
          <p:nvGrpSpPr>
            <p:cNvPr id="29" name="Google Shape;29;p2"/>
            <p:cNvGrpSpPr/>
            <p:nvPr/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376988" y="280988"/>
                <a:ext cx="319088" cy="1419225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696076" y="280988"/>
                <a:ext cx="314325" cy="1419225"/>
              </a:xfrm>
              <a:custGeom>
                <a:rect b="b" l="l" r="r" t="t"/>
                <a:pathLst>
                  <a:path extrusionOk="0" h="298" w="66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32" name="Google Shape;32;p2"/>
              <p:cNvCxnSpPr/>
              <p:nvPr/>
            </p:nvCxnSpPr>
            <p:spPr>
              <a:xfrm rot="10800000">
                <a:off x="6696076" y="280988"/>
                <a:ext cx="0" cy="1862138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grpSp>
          <p:nvGrpSpPr>
            <p:cNvPr id="33" name="Google Shape;33;p2"/>
            <p:cNvGrpSpPr/>
            <p:nvPr/>
          </p:nvGrpSpPr>
          <p:grpSpPr>
            <a:xfrm>
              <a:off x="8017772" y="-98150"/>
              <a:ext cx="4451964" cy="7083427"/>
              <a:chOff x="8017772" y="-98150"/>
              <a:chExt cx="4451964" cy="7083427"/>
            </a:xfrm>
          </p:grpSpPr>
          <p:sp>
            <p:nvSpPr>
              <p:cNvPr id="34" name="Google Shape;34;p2"/>
              <p:cNvSpPr/>
              <p:nvPr/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grpSp>
            <p:nvGrpSpPr>
              <p:cNvPr id="35" name="Google Shape;35;p2"/>
              <p:cNvGrpSpPr/>
              <p:nvPr/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36" name="Google Shape;36;p2"/>
                <p:cNvSpPr/>
                <p:nvPr/>
              </p:nvSpPr>
              <p:spPr>
                <a:xfrm>
                  <a:off x="1816102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816101" y="2205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587376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87376" y="2205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587376" y="2967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816101" y="2967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816101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1497013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587375" y="1390651"/>
                  <a:ext cx="1228725" cy="761999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1816101" y="1362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587376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816101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587376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1816101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grpSp>
              <p:nvGrpSpPr>
                <p:cNvPr id="50" name="Google Shape;50;p2"/>
                <p:cNvGrpSpPr/>
                <p:nvPr/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cxnSp>
                <p:nvCxnSpPr>
                  <p:cNvPr id="51" name="Google Shape;51;p2"/>
                  <p:cNvCxnSpPr/>
                  <p:nvPr/>
                </p:nvCxnSpPr>
                <p:spPr>
                  <a:xfrm>
                    <a:off x="587376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2" name="Google Shape;52;p2"/>
                  <p:cNvCxnSpPr/>
                  <p:nvPr/>
                </p:nvCxnSpPr>
                <p:spPr>
                  <a:xfrm flipH="1" rot="10800000">
                    <a:off x="1816101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3" name="Google Shape;53;p2"/>
                  <p:cNvCxnSpPr/>
                  <p:nvPr/>
                </p:nvCxnSpPr>
                <p:spPr>
                  <a:xfrm rot="10800000">
                    <a:off x="1816101" y="280988"/>
                    <a:ext cx="0" cy="3838575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587376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 flipH="1" rot="10800000">
                    <a:off x="1816101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587376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 flipH="1" rot="10800000">
                    <a:off x="1816101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</p:grpSp>
          </p:grpSp>
          <p:grpSp>
            <p:nvGrpSpPr>
              <p:cNvPr id="58" name="Google Shape;58;p2"/>
              <p:cNvGrpSpPr/>
              <p:nvPr/>
            </p:nvGrpSpPr>
            <p:grpSpPr>
              <a:xfrm rot="2700000">
                <a:off x="9958667" y="202033"/>
                <a:ext cx="1785984" cy="2261968"/>
                <a:chOff x="3125006" y="3120856"/>
                <a:chExt cx="1785984" cy="2261968"/>
              </a:xfrm>
            </p:grpSpPr>
            <p:grpSp>
              <p:nvGrpSpPr>
                <p:cNvPr id="59" name="Google Shape;59;p2"/>
                <p:cNvGrpSpPr/>
                <p:nvPr/>
              </p:nvGrpSpPr>
              <p:grpSpPr>
                <a:xfrm>
                  <a:off x="3136819" y="3120856"/>
                  <a:ext cx="1760933" cy="2261968"/>
                  <a:chOff x="4749017" y="2945157"/>
                  <a:chExt cx="1760933" cy="2261968"/>
                </a:xfrm>
              </p:grpSpPr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5630197" y="2998646"/>
                    <a:ext cx="0" cy="2208479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4749017" y="4416771"/>
                    <a:ext cx="1760933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62" name="Google Shape;62;p2"/>
                  <p:cNvSpPr/>
                  <p:nvPr/>
                </p:nvSpPr>
                <p:spPr>
                  <a:xfrm rot="-8100000">
                    <a:off x="5136242" y="3224252"/>
                    <a:ext cx="987915" cy="987915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63" name="Google Shape;63;p2"/>
                  <p:cNvSpPr/>
                  <p:nvPr/>
                </p:nvSpPr>
                <p:spPr>
                  <a:xfrm rot="-8100000">
                    <a:off x="5327037" y="3070731"/>
                    <a:ext cx="606323" cy="606323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64" name="Google Shape;64;p2"/>
                <p:cNvGrpSpPr/>
                <p:nvPr/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6879836" y="3521665"/>
                    <a:ext cx="892801" cy="1794975"/>
                  </a:xfrm>
                  <a:custGeom>
                    <a:rect b="b" l="l" r="r" t="t"/>
                    <a:pathLst>
                      <a:path extrusionOk="0" h="1794975" w="892801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>
                    <a:off x="7772637" y="3516901"/>
                    <a:ext cx="893183" cy="1795123"/>
                  </a:xfrm>
                  <a:custGeom>
                    <a:rect b="b" l="l" r="r" t="t"/>
                    <a:pathLst>
                      <a:path extrusionOk="0" h="1795123" w="89318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  <p:grpSp>
            <p:nvGrpSpPr>
              <p:cNvPr id="67" name="Google Shape;67;p2"/>
              <p:cNvGrpSpPr/>
              <p:nvPr/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68" name="Google Shape;68;p2"/>
                <p:cNvGrpSpPr/>
                <p:nvPr/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69" name="Google Shape;69;p2"/>
                  <p:cNvSpPr/>
                  <p:nvPr/>
                </p:nvSpPr>
                <p:spPr>
                  <a:xfrm>
                    <a:off x="5959192" y="333389"/>
                    <a:ext cx="319088" cy="1419225"/>
                  </a:xfrm>
                  <a:custGeom>
                    <a:rect b="b" l="l" r="r" t="t"/>
                    <a:pathLst>
                      <a:path extrusionOk="0" h="298" w="67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70" name="Google Shape;70;p2"/>
                  <p:cNvSpPr/>
                  <p:nvPr/>
                </p:nvSpPr>
                <p:spPr>
                  <a:xfrm>
                    <a:off x="6278280" y="333389"/>
                    <a:ext cx="314325" cy="1419225"/>
                  </a:xfrm>
                  <a:custGeom>
                    <a:rect b="b" l="l" r="r" t="t"/>
                    <a:pathLst>
                      <a:path extrusionOk="0" h="298" w="66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cxnSp>
              <p:nvCxnSpPr>
                <p:cNvPr id="71" name="Google Shape;71;p2"/>
                <p:cNvCxnSpPr/>
                <p:nvPr/>
              </p:nvCxnSpPr>
              <p:spPr>
                <a:xfrm rot="10800000">
                  <a:off x="6278281" y="333389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72" name="Google Shape;72;p2"/>
            <p:cNvGrpSpPr/>
            <p:nvPr/>
          </p:nvGrpSpPr>
          <p:grpSpPr>
            <a:xfrm rot="10800000">
              <a:off x="5847282" y="-154767"/>
              <a:ext cx="4451964" cy="7083427"/>
              <a:chOff x="8017772" y="-98150"/>
              <a:chExt cx="4451964" cy="7083427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grpSp>
            <p:nvGrpSpPr>
              <p:cNvPr id="74" name="Google Shape;74;p2"/>
              <p:cNvGrpSpPr/>
              <p:nvPr/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75" name="Google Shape;75;p2"/>
                <p:cNvSpPr/>
                <p:nvPr/>
              </p:nvSpPr>
              <p:spPr>
                <a:xfrm>
                  <a:off x="1816102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1816101" y="2205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587376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587376" y="2205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587376" y="2967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6101" y="2967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1816101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497013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587375" y="1390651"/>
                  <a:ext cx="1228725" cy="761999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816101" y="1362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587376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1816101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587376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1816101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grpSp>
              <p:nvGrpSpPr>
                <p:cNvPr id="89" name="Google Shape;89;p2"/>
                <p:cNvGrpSpPr/>
                <p:nvPr/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cxnSp>
                <p:nvCxnSpPr>
                  <p:cNvPr id="90" name="Google Shape;90;p2"/>
                  <p:cNvCxnSpPr/>
                  <p:nvPr/>
                </p:nvCxnSpPr>
                <p:spPr>
                  <a:xfrm>
                    <a:off x="587376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1" name="Google Shape;91;p2"/>
                  <p:cNvCxnSpPr/>
                  <p:nvPr/>
                </p:nvCxnSpPr>
                <p:spPr>
                  <a:xfrm flipH="1" rot="10800000">
                    <a:off x="1816101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2" name="Google Shape;92;p2"/>
                  <p:cNvCxnSpPr/>
                  <p:nvPr/>
                </p:nvCxnSpPr>
                <p:spPr>
                  <a:xfrm rot="10800000">
                    <a:off x="1816101" y="280988"/>
                    <a:ext cx="0" cy="3838575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3" name="Google Shape;93;p2"/>
                  <p:cNvCxnSpPr/>
                  <p:nvPr/>
                </p:nvCxnSpPr>
                <p:spPr>
                  <a:xfrm>
                    <a:off x="587376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4" name="Google Shape;94;p2"/>
                  <p:cNvCxnSpPr/>
                  <p:nvPr/>
                </p:nvCxnSpPr>
                <p:spPr>
                  <a:xfrm flipH="1" rot="10800000">
                    <a:off x="1816101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5" name="Google Shape;95;p2"/>
                  <p:cNvCxnSpPr/>
                  <p:nvPr/>
                </p:nvCxnSpPr>
                <p:spPr>
                  <a:xfrm>
                    <a:off x="587376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96" name="Google Shape;96;p2"/>
                  <p:cNvCxnSpPr/>
                  <p:nvPr/>
                </p:nvCxnSpPr>
                <p:spPr>
                  <a:xfrm flipH="1" rot="10800000">
                    <a:off x="1816101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</p:grpSp>
          </p:grpSp>
          <p:grpSp>
            <p:nvGrpSpPr>
              <p:cNvPr id="97" name="Google Shape;97;p2"/>
              <p:cNvGrpSpPr/>
              <p:nvPr/>
            </p:nvGrpSpPr>
            <p:grpSpPr>
              <a:xfrm rot="2700000">
                <a:off x="9958667" y="202033"/>
                <a:ext cx="1785984" cy="2261968"/>
                <a:chOff x="3125006" y="3120856"/>
                <a:chExt cx="1785984" cy="2261968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3136819" y="3120856"/>
                  <a:ext cx="1760933" cy="2261968"/>
                  <a:chOff x="4749017" y="2945157"/>
                  <a:chExt cx="1760933" cy="2261968"/>
                </a:xfrm>
              </p:grpSpPr>
              <p:cxnSp>
                <p:nvCxnSpPr>
                  <p:cNvPr id="99" name="Google Shape;99;p2"/>
                  <p:cNvCxnSpPr/>
                  <p:nvPr/>
                </p:nvCxnSpPr>
                <p:spPr>
                  <a:xfrm>
                    <a:off x="5630197" y="2998646"/>
                    <a:ext cx="0" cy="2208479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00" name="Google Shape;100;p2"/>
                  <p:cNvCxnSpPr/>
                  <p:nvPr/>
                </p:nvCxnSpPr>
                <p:spPr>
                  <a:xfrm>
                    <a:off x="4749017" y="4416771"/>
                    <a:ext cx="1760933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01" name="Google Shape;101;p2"/>
                  <p:cNvSpPr/>
                  <p:nvPr/>
                </p:nvSpPr>
                <p:spPr>
                  <a:xfrm rot="-8100000">
                    <a:off x="5136242" y="3224252"/>
                    <a:ext cx="987915" cy="987915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102" name="Google Shape;102;p2"/>
                  <p:cNvSpPr/>
                  <p:nvPr/>
                </p:nvSpPr>
                <p:spPr>
                  <a:xfrm rot="-8100000">
                    <a:off x="5327037" y="3070731"/>
                    <a:ext cx="606323" cy="606323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103" name="Google Shape;103;p2"/>
                <p:cNvGrpSpPr/>
                <p:nvPr/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6879836" y="3521665"/>
                    <a:ext cx="892801" cy="1794975"/>
                  </a:xfrm>
                  <a:custGeom>
                    <a:rect b="b" l="l" r="r" t="t"/>
                    <a:pathLst>
                      <a:path extrusionOk="0" h="1794975" w="892801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7772637" y="3516901"/>
                    <a:ext cx="893183" cy="1795123"/>
                  </a:xfrm>
                  <a:custGeom>
                    <a:rect b="b" l="l" r="r" t="t"/>
                    <a:pathLst>
                      <a:path extrusionOk="0" h="1795123" w="89318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  <p:grpSp>
            <p:nvGrpSpPr>
              <p:cNvPr id="106" name="Google Shape;106;p2"/>
              <p:cNvGrpSpPr/>
              <p:nvPr/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5959192" y="333389"/>
                    <a:ext cx="319088" cy="1419225"/>
                  </a:xfrm>
                  <a:custGeom>
                    <a:rect b="b" l="l" r="r" t="t"/>
                    <a:pathLst>
                      <a:path extrusionOk="0" h="298" w="67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6278280" y="333389"/>
                    <a:ext cx="314325" cy="1419225"/>
                  </a:xfrm>
                  <a:custGeom>
                    <a:rect b="b" l="l" r="r" t="t"/>
                    <a:pathLst>
                      <a:path extrusionOk="0" h="298" w="66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cxnSp>
              <p:nvCxnSpPr>
                <p:cNvPr id="110" name="Google Shape;110;p2"/>
                <p:cNvCxnSpPr/>
                <p:nvPr/>
              </p:nvCxnSpPr>
              <p:spPr>
                <a:xfrm rot="10800000">
                  <a:off x="6278281" y="333389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</p:grpSp>
      <p:cxnSp>
        <p:nvCxnSpPr>
          <p:cNvPr id="111" name="Google Shape;111;p2"/>
          <p:cNvCxnSpPr/>
          <p:nvPr/>
        </p:nvCxnSpPr>
        <p:spPr>
          <a:xfrm>
            <a:off x="3038400" y="3690871"/>
            <a:ext cx="540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2"/>
          <p:cNvSpPr txBox="1"/>
          <p:nvPr>
            <p:ph idx="1" type="subTitle"/>
          </p:nvPr>
        </p:nvSpPr>
        <p:spPr>
          <a:xfrm>
            <a:off x="990000" y="4113213"/>
            <a:ext cx="4636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lvl="1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lvl="2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lvl="3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lvl="4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lvl="5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lvl="6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lvl="7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lvl="8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11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1" name="Google Shape;421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2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7" name="Google Shape;427;p12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8" name="Google Shape;428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13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34" name="Google Shape;434;p13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35" name="Google Shape;435;p13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36" name="Google Shape;436;p13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37" name="Google Shape;437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6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52" name="Google Shape;452;p16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453" name="Google Shape;453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7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17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460" name="Google Shape;460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8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6" name="Google Shape;466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9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19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72" name="Google Shape;472;p19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3" name="Google Shape;473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6" name="Google Shape;476;p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77" name="Google Shape;477;p1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0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20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1" name="Google Shape;481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Introduc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>
            <p:ph type="title"/>
          </p:nvPr>
        </p:nvSpPr>
        <p:spPr>
          <a:xfrm>
            <a:off x="4056600" y="536573"/>
            <a:ext cx="4078800" cy="1453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"/>
          <p:cNvSpPr txBox="1"/>
          <p:nvPr>
            <p:ph idx="1" type="body"/>
          </p:nvPr>
        </p:nvSpPr>
        <p:spPr>
          <a:xfrm>
            <a:off x="3686175" y="2876550"/>
            <a:ext cx="4819650" cy="287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ctr"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/>
            </a:lvl2pPr>
            <a:lvl3pPr indent="-228600" lvl="2" marL="1371600" algn="ctr">
              <a:spcBef>
                <a:spcPts val="1000"/>
              </a:spcBef>
              <a:spcAft>
                <a:spcPts val="0"/>
              </a:spcAft>
              <a:buSzPts val="1120"/>
              <a:buNone/>
              <a:defRPr/>
            </a:lvl3pPr>
            <a:lvl4pPr indent="-228600" lvl="3" marL="1828800" algn="ctr">
              <a:spcBef>
                <a:spcPts val="1000"/>
              </a:spcBef>
              <a:spcAft>
                <a:spcPts val="0"/>
              </a:spcAft>
              <a:buSzPts val="960"/>
              <a:buFont typeface="Arial"/>
              <a:buNone/>
              <a:defRPr/>
            </a:lvl4pPr>
            <a:lvl5pPr indent="-228600" lvl="4" marL="2286000" algn="ctr">
              <a:spcBef>
                <a:spcPts val="1000"/>
              </a:spcBef>
              <a:spcAft>
                <a:spcPts val="0"/>
              </a:spcAft>
              <a:buSzPts val="960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6" name="Google Shape;116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9" name="Google Shape;119;p3"/>
          <p:cNvGrpSpPr/>
          <p:nvPr/>
        </p:nvGrpSpPr>
        <p:grpSpPr>
          <a:xfrm>
            <a:off x="-106927" y="-280456"/>
            <a:ext cx="4451962" cy="6580281"/>
            <a:chOff x="-106927" y="-280456"/>
            <a:chExt cx="4451962" cy="6580281"/>
          </a:xfrm>
        </p:grpSpPr>
        <p:grpSp>
          <p:nvGrpSpPr>
            <p:cNvPr id="120" name="Google Shape;120;p3"/>
            <p:cNvGrpSpPr/>
            <p:nvPr/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1816101" y="1443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816101" y="2205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587376" y="1443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87376" y="2205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7376" y="2967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1816101" y="2967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1816101" y="280988"/>
                <a:ext cx="319088" cy="1419225"/>
              </a:xfrm>
              <a:custGeom>
                <a:rect b="b" l="l" r="r" t="t"/>
                <a:pathLst>
                  <a:path extrusionOk="0" h="298" w="67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1497013" y="280988"/>
                <a:ext cx="319088" cy="1419225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587376" y="1390651"/>
                <a:ext cx="1228725" cy="761999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1816101" y="1362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7376" y="2124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1816101" y="2124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587376" y="2886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1816101" y="2886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cxnSp>
              <p:nvCxnSpPr>
                <p:cNvPr id="136" name="Google Shape;136;p3"/>
                <p:cNvCxnSpPr/>
                <p:nvPr/>
              </p:nvCxnSpPr>
              <p:spPr>
                <a:xfrm>
                  <a:off x="587376" y="1443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 flipH="1" rot="10800000">
                  <a:off x="1816101" y="1443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 rot="10800000">
                  <a:off x="1816101" y="280988"/>
                  <a:ext cx="0" cy="3838575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587376" y="2205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 flipH="1" rot="10800000">
                  <a:off x="1816101" y="2205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587376" y="2967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 flipH="1" rot="10800000">
                  <a:off x="1816101" y="2967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143" name="Google Shape;143;p3"/>
            <p:cNvGrpSpPr/>
            <p:nvPr/>
          </p:nvGrpSpPr>
          <p:grpSpPr>
            <a:xfrm rot="-8100000">
              <a:off x="462804" y="3304268"/>
              <a:ext cx="1785984" cy="2261968"/>
              <a:chOff x="3125006" y="3120856"/>
              <a:chExt cx="1785984" cy="2261968"/>
            </a:xfrm>
          </p:grpSpPr>
          <p:grpSp>
            <p:nvGrpSpPr>
              <p:cNvPr id="144" name="Google Shape;144;p3"/>
              <p:cNvGrpSpPr/>
              <p:nvPr/>
            </p:nvGrpSpPr>
            <p:grpSpPr>
              <a:xfrm>
                <a:off x="3136819" y="3120856"/>
                <a:ext cx="1760933" cy="2261968"/>
                <a:chOff x="4749017" y="2945157"/>
                <a:chExt cx="1760933" cy="2261968"/>
              </a:xfrm>
            </p:grpSpPr>
            <p:cxnSp>
              <p:nvCxnSpPr>
                <p:cNvPr id="145" name="Google Shape;145;p3"/>
                <p:cNvCxnSpPr/>
                <p:nvPr/>
              </p:nvCxnSpPr>
              <p:spPr>
                <a:xfrm>
                  <a:off x="5630197" y="2998646"/>
                  <a:ext cx="0" cy="2208479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749017" y="4416771"/>
                  <a:ext cx="1760933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47" name="Google Shape;147;p3"/>
                <p:cNvSpPr/>
                <p:nvPr/>
              </p:nvSpPr>
              <p:spPr>
                <a:xfrm rot="-8100000">
                  <a:off x="5136242" y="3224252"/>
                  <a:ext cx="987915" cy="987915"/>
                </a:xfrm>
                <a:custGeom>
                  <a:rect b="b" l="l" r="r" t="t"/>
                  <a:pathLst>
                    <a:path extrusionOk="0" h="1302493" w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 rot="-8100000">
                  <a:off x="5327037" y="3070731"/>
                  <a:ext cx="606323" cy="606323"/>
                </a:xfrm>
                <a:custGeom>
                  <a:rect b="b" l="l" r="r" t="t"/>
                  <a:pathLst>
                    <a:path extrusionOk="0" h="1302493" w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6879836" y="3521665"/>
                  <a:ext cx="892801" cy="1794975"/>
                </a:xfrm>
                <a:custGeom>
                  <a:rect b="b" l="l" r="r" t="t"/>
                  <a:pathLst>
                    <a:path extrusionOk="0" h="1794975" w="892801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772637" y="3516901"/>
                  <a:ext cx="893183" cy="1795123"/>
                </a:xfrm>
                <a:custGeom>
                  <a:rect b="b" l="l" r="r" t="t"/>
                  <a:pathLst>
                    <a:path extrusionOk="0" h="1795123" w="89318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  <p:grpSp>
          <p:nvGrpSpPr>
            <p:cNvPr id="152" name="Google Shape;152;p3"/>
            <p:cNvGrpSpPr/>
            <p:nvPr/>
          </p:nvGrpSpPr>
          <p:grpSpPr>
            <a:xfrm rot="10800000">
              <a:off x="555957" y="5254511"/>
              <a:ext cx="924389" cy="1045314"/>
              <a:chOff x="6200906" y="2967038"/>
              <a:chExt cx="924389" cy="1045314"/>
            </a:xfrm>
          </p:grpSpPr>
          <p:grpSp>
            <p:nvGrpSpPr>
              <p:cNvPr id="153" name="Google Shape;153;p3"/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4" name="Google Shape;154;p3"/>
                <p:cNvSpPr/>
                <p:nvPr/>
              </p:nvSpPr>
              <p:spPr>
                <a:xfrm>
                  <a:off x="6808136" y="2967038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6967908" y="2967038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156" name="Google Shape;156;p3"/>
                <p:cNvCxnSpPr/>
                <p:nvPr/>
              </p:nvCxnSpPr>
              <p:spPr>
                <a:xfrm rot="10800000">
                  <a:off x="6967908" y="2967038"/>
                  <a:ext cx="0" cy="9324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57" name="Google Shape;157;p3"/>
              <p:cNvGrpSpPr/>
              <p:nvPr/>
            </p:nvGrpSpPr>
            <p:grpSpPr>
              <a:xfrm flipH="1" rot="-2700000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6808136" y="2967038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6967908" y="2967038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160" name="Google Shape;160;p3"/>
                <p:cNvCxnSpPr/>
                <p:nvPr/>
              </p:nvCxnSpPr>
              <p:spPr>
                <a:xfrm rot="10800000">
                  <a:off x="6967908" y="2967038"/>
                  <a:ext cx="0" cy="9324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161" name="Google Shape;161;p3"/>
          <p:cNvGrpSpPr/>
          <p:nvPr/>
        </p:nvGrpSpPr>
        <p:grpSpPr>
          <a:xfrm flipH="1">
            <a:off x="7846965" y="-280456"/>
            <a:ext cx="4451962" cy="6580281"/>
            <a:chOff x="-106927" y="-280456"/>
            <a:chExt cx="4451962" cy="6580281"/>
          </a:xfrm>
        </p:grpSpPr>
        <p:grpSp>
          <p:nvGrpSpPr>
            <p:cNvPr id="162" name="Google Shape;162;p3"/>
            <p:cNvGrpSpPr/>
            <p:nvPr/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1816101" y="1443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816101" y="2205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587376" y="1443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87376" y="2205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7376" y="2967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1816101" y="2967038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1816101" y="280988"/>
                <a:ext cx="319088" cy="1419225"/>
              </a:xfrm>
              <a:custGeom>
                <a:rect b="b" l="l" r="r" t="t"/>
                <a:pathLst>
                  <a:path extrusionOk="0" h="298" w="67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497013" y="280988"/>
                <a:ext cx="319088" cy="1419225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587376" y="1390651"/>
                <a:ext cx="1228725" cy="761999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1816101" y="1362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7376" y="2124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816101" y="2124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587376" y="2886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816101" y="2886075"/>
                <a:ext cx="1228725" cy="790575"/>
              </a:xfrm>
              <a:custGeom>
                <a:rect b="b" l="l" r="r" t="t"/>
                <a:pathLst>
                  <a:path extrusionOk="0" h="166" w="258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grpSp>
            <p:nvGrpSpPr>
              <p:cNvPr id="177" name="Google Shape;177;p3"/>
              <p:cNvGrpSpPr/>
              <p:nvPr/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cxnSp>
              <p:nvCxnSpPr>
                <p:cNvPr id="178" name="Google Shape;178;p3"/>
                <p:cNvCxnSpPr/>
                <p:nvPr/>
              </p:nvCxnSpPr>
              <p:spPr>
                <a:xfrm>
                  <a:off x="587376" y="1443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79" name="Google Shape;179;p3"/>
                <p:cNvCxnSpPr/>
                <p:nvPr/>
              </p:nvCxnSpPr>
              <p:spPr>
                <a:xfrm flipH="1" rot="10800000">
                  <a:off x="1816101" y="1443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80" name="Google Shape;180;p3"/>
                <p:cNvCxnSpPr/>
                <p:nvPr/>
              </p:nvCxnSpPr>
              <p:spPr>
                <a:xfrm rot="10800000">
                  <a:off x="1816101" y="280988"/>
                  <a:ext cx="0" cy="3838575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81" name="Google Shape;181;p3"/>
                <p:cNvCxnSpPr/>
                <p:nvPr/>
              </p:nvCxnSpPr>
              <p:spPr>
                <a:xfrm>
                  <a:off x="587376" y="2205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82" name="Google Shape;182;p3"/>
                <p:cNvCxnSpPr/>
                <p:nvPr/>
              </p:nvCxnSpPr>
              <p:spPr>
                <a:xfrm flipH="1" rot="10800000">
                  <a:off x="1816101" y="2205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83" name="Google Shape;183;p3"/>
                <p:cNvCxnSpPr/>
                <p:nvPr/>
              </p:nvCxnSpPr>
              <p:spPr>
                <a:xfrm>
                  <a:off x="587376" y="2967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184" name="Google Shape;184;p3"/>
                <p:cNvCxnSpPr/>
                <p:nvPr/>
              </p:nvCxnSpPr>
              <p:spPr>
                <a:xfrm flipH="1" rot="10800000">
                  <a:off x="1816101" y="2967038"/>
                  <a:ext cx="1228725" cy="709613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185" name="Google Shape;185;p3"/>
            <p:cNvGrpSpPr/>
            <p:nvPr/>
          </p:nvGrpSpPr>
          <p:grpSpPr>
            <a:xfrm rot="-8100000">
              <a:off x="462804" y="3304268"/>
              <a:ext cx="1785984" cy="2261968"/>
              <a:chOff x="3125006" y="3120856"/>
              <a:chExt cx="1785984" cy="2261968"/>
            </a:xfrm>
          </p:grpSpPr>
          <p:grpSp>
            <p:nvGrpSpPr>
              <p:cNvPr id="186" name="Google Shape;186;p3"/>
              <p:cNvGrpSpPr/>
              <p:nvPr/>
            </p:nvGrpSpPr>
            <p:grpSpPr>
              <a:xfrm>
                <a:off x="3136819" y="3120856"/>
                <a:ext cx="1760933" cy="2261968"/>
                <a:chOff x="4749017" y="2945157"/>
                <a:chExt cx="1760933" cy="2261968"/>
              </a:xfrm>
            </p:grpSpPr>
            <p:cxnSp>
              <p:nvCxnSpPr>
                <p:cNvPr id="187" name="Google Shape;187;p3"/>
                <p:cNvCxnSpPr/>
                <p:nvPr/>
              </p:nvCxnSpPr>
              <p:spPr>
                <a:xfrm>
                  <a:off x="5630197" y="2998646"/>
                  <a:ext cx="0" cy="2208479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8" name="Google Shape;188;p3"/>
                <p:cNvCxnSpPr/>
                <p:nvPr/>
              </p:nvCxnSpPr>
              <p:spPr>
                <a:xfrm>
                  <a:off x="4749017" y="4416771"/>
                  <a:ext cx="1760933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89" name="Google Shape;189;p3"/>
                <p:cNvSpPr/>
                <p:nvPr/>
              </p:nvSpPr>
              <p:spPr>
                <a:xfrm rot="-8100000">
                  <a:off x="5136242" y="3224252"/>
                  <a:ext cx="987915" cy="987915"/>
                </a:xfrm>
                <a:custGeom>
                  <a:rect b="b" l="l" r="r" t="t"/>
                  <a:pathLst>
                    <a:path extrusionOk="0" h="1302493" w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 rot="-8100000">
                  <a:off x="5327037" y="3070731"/>
                  <a:ext cx="606323" cy="606323"/>
                </a:xfrm>
                <a:custGeom>
                  <a:rect b="b" l="l" r="r" t="t"/>
                  <a:pathLst>
                    <a:path extrusionOk="0" h="1302493" w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6879836" y="3521665"/>
                  <a:ext cx="892801" cy="1794975"/>
                </a:xfrm>
                <a:custGeom>
                  <a:rect b="b" l="l" r="r" t="t"/>
                  <a:pathLst>
                    <a:path extrusionOk="0" h="1794975" w="892801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7772637" y="3516901"/>
                  <a:ext cx="893183" cy="1795123"/>
                </a:xfrm>
                <a:custGeom>
                  <a:rect b="b" l="l" r="r" t="t"/>
                  <a:pathLst>
                    <a:path extrusionOk="0" h="1795123" w="89318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  <p:grpSp>
          <p:nvGrpSpPr>
            <p:cNvPr id="194" name="Google Shape;194;p3"/>
            <p:cNvGrpSpPr/>
            <p:nvPr/>
          </p:nvGrpSpPr>
          <p:grpSpPr>
            <a:xfrm rot="10800000">
              <a:off x="555957" y="5254511"/>
              <a:ext cx="924389" cy="1045314"/>
              <a:chOff x="6200906" y="2967038"/>
              <a:chExt cx="924389" cy="1045314"/>
            </a:xfrm>
          </p:grpSpPr>
          <p:grpSp>
            <p:nvGrpSpPr>
              <p:cNvPr id="195" name="Google Shape;195;p3"/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96" name="Google Shape;196;p3"/>
                <p:cNvSpPr/>
                <p:nvPr/>
              </p:nvSpPr>
              <p:spPr>
                <a:xfrm>
                  <a:off x="6808136" y="2967038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197" name="Google Shape;197;p3"/>
                <p:cNvSpPr/>
                <p:nvPr/>
              </p:nvSpPr>
              <p:spPr>
                <a:xfrm>
                  <a:off x="6967908" y="2967038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198" name="Google Shape;198;p3"/>
                <p:cNvCxnSpPr/>
                <p:nvPr/>
              </p:nvCxnSpPr>
              <p:spPr>
                <a:xfrm rot="10800000">
                  <a:off x="6967908" y="2967038"/>
                  <a:ext cx="0" cy="9324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99" name="Google Shape;199;p3"/>
              <p:cNvGrpSpPr/>
              <p:nvPr/>
            </p:nvGrpSpPr>
            <p:grpSpPr>
              <a:xfrm flipH="1" rot="-2700000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00" name="Google Shape;200;p3"/>
                <p:cNvSpPr/>
                <p:nvPr/>
              </p:nvSpPr>
              <p:spPr>
                <a:xfrm>
                  <a:off x="6808136" y="2967038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01" name="Google Shape;201;p3"/>
                <p:cNvSpPr/>
                <p:nvPr/>
              </p:nvSpPr>
              <p:spPr>
                <a:xfrm>
                  <a:off x="6967908" y="2967038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202" name="Google Shape;202;p3"/>
                <p:cNvCxnSpPr/>
                <p:nvPr/>
              </p:nvCxnSpPr>
              <p:spPr>
                <a:xfrm rot="10800000">
                  <a:off x="6967908" y="2967038"/>
                  <a:ext cx="0" cy="9324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</p:grpSp>
      <p:cxnSp>
        <p:nvCxnSpPr>
          <p:cNvPr id="203" name="Google Shape;203;p3"/>
          <p:cNvCxnSpPr/>
          <p:nvPr/>
        </p:nvCxnSpPr>
        <p:spPr>
          <a:xfrm>
            <a:off x="5826000" y="2428148"/>
            <a:ext cx="540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1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21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87" name="Google Shape;487;p21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8" name="Google Shape;488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p2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92" name="Google Shape;492;p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22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96" name="Google Shape;496;p22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7" name="Google Shape;497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23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03" name="Google Shape;503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4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24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09" name="Google Shape;509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/>
          <p:nvPr>
            <p:ph type="title"/>
          </p:nvPr>
        </p:nvSpPr>
        <p:spPr>
          <a:xfrm>
            <a:off x="530307" y="536573"/>
            <a:ext cx="3856679" cy="1453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6" name="Google Shape;206;p4"/>
          <p:cNvCxnSpPr/>
          <p:nvPr/>
        </p:nvCxnSpPr>
        <p:spPr>
          <a:xfrm>
            <a:off x="2179125" y="2428148"/>
            <a:ext cx="540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4"/>
          <p:cNvSpPr txBox="1"/>
          <p:nvPr>
            <p:ph idx="1" type="body"/>
          </p:nvPr>
        </p:nvSpPr>
        <p:spPr>
          <a:xfrm>
            <a:off x="907606" y="2877018"/>
            <a:ext cx="3060000" cy="2938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ct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08" name="Google Shape;208;p4"/>
          <p:cNvSpPr txBox="1"/>
          <p:nvPr>
            <p:ph idx="10" type="dt"/>
          </p:nvPr>
        </p:nvSpPr>
        <p:spPr>
          <a:xfrm>
            <a:off x="450000" y="6357168"/>
            <a:ext cx="14804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"/>
          <p:cNvSpPr txBox="1"/>
          <p:nvPr>
            <p:ph idx="11" type="ftr"/>
          </p:nvPr>
        </p:nvSpPr>
        <p:spPr>
          <a:xfrm>
            <a:off x="1996947" y="6357600"/>
            <a:ext cx="6683376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"/>
          <p:cNvSpPr/>
          <p:nvPr>
            <p:ph idx="2" type="pic"/>
          </p:nvPr>
        </p:nvSpPr>
        <p:spPr>
          <a:xfrm>
            <a:off x="4979987" y="0"/>
            <a:ext cx="721201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">
  <p:cSld name="Section Break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p5"/>
          <p:cNvSpPr txBox="1"/>
          <p:nvPr>
            <p:ph type="title"/>
          </p:nvPr>
        </p:nvSpPr>
        <p:spPr>
          <a:xfrm>
            <a:off x="989400" y="563402"/>
            <a:ext cx="4075200" cy="2058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1" type="subTitle"/>
          </p:nvPr>
        </p:nvSpPr>
        <p:spPr>
          <a:xfrm>
            <a:off x="990000" y="4248000"/>
            <a:ext cx="4075200" cy="152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lvl="1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lvl="2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lvl="3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lvl="4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lvl="5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lvl="6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lvl="7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lvl="8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16" name="Google Shape;216;p5"/>
          <p:cNvSpPr/>
          <p:nvPr>
            <p:ph idx="2" type="pic"/>
          </p:nvPr>
        </p:nvSpPr>
        <p:spPr>
          <a:xfrm>
            <a:off x="6654800" y="563563"/>
            <a:ext cx="4995863" cy="2706687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"/>
          <p:cNvSpPr/>
          <p:nvPr>
            <p:ph idx="3" type="pic"/>
          </p:nvPr>
        </p:nvSpPr>
        <p:spPr>
          <a:xfrm>
            <a:off x="6654800" y="3587750"/>
            <a:ext cx="4995863" cy="269875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8" name="Google Shape;218;p5"/>
          <p:cNvGrpSpPr/>
          <p:nvPr/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19" name="Google Shape;219;p5"/>
            <p:cNvSpPr/>
            <p:nvPr/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lt2">
                <a:alpha val="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220" name="Google Shape;220;p5"/>
            <p:cNvGrpSpPr/>
            <p:nvPr/>
          </p:nvGrpSpPr>
          <p:grpSpPr>
            <a:xfrm>
              <a:off x="5422657" y="2958667"/>
              <a:ext cx="1332015" cy="987941"/>
              <a:chOff x="6580978" y="2958667"/>
              <a:chExt cx="1332015" cy="987941"/>
            </a:xfrm>
          </p:grpSpPr>
          <p:grpSp>
            <p:nvGrpSpPr>
              <p:cNvPr id="221" name="Google Shape;221;p5"/>
              <p:cNvGrpSpPr/>
              <p:nvPr/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2" name="Google Shape;222;p5"/>
                <p:cNvSpPr/>
                <p:nvPr/>
              </p:nvSpPr>
              <p:spPr>
                <a:xfrm>
                  <a:off x="4799744" y="2905614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4959516" y="2905614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224" name="Google Shape;224;p5"/>
                <p:cNvCxnSpPr/>
                <p:nvPr/>
              </p:nvCxnSpPr>
              <p:spPr>
                <a:xfrm rot="10800000">
                  <a:off x="4959516" y="2905614"/>
                  <a:ext cx="0" cy="1080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225" name="Google Shape;225;p5"/>
              <p:cNvGrpSpPr/>
              <p:nvPr/>
            </p:nvGrpSpPr>
            <p:grpSpPr>
              <a:xfrm flipH="1" rot="-2700000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6" name="Google Shape;226;p5"/>
                <p:cNvSpPr/>
                <p:nvPr/>
              </p:nvSpPr>
              <p:spPr>
                <a:xfrm>
                  <a:off x="4799744" y="2905614"/>
                  <a:ext cx="159772" cy="710627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959516" y="2905614"/>
                  <a:ext cx="157387" cy="710627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228" name="Google Shape;228;p5"/>
                <p:cNvCxnSpPr/>
                <p:nvPr/>
              </p:nvCxnSpPr>
              <p:spPr>
                <a:xfrm rot="10800000">
                  <a:off x="4959516" y="2905614"/>
                  <a:ext cx="0" cy="1080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 txBox="1"/>
          <p:nvPr>
            <p:ph type="ctrTitle"/>
          </p:nvPr>
        </p:nvSpPr>
        <p:spPr>
          <a:xfrm>
            <a:off x="7324726" y="4217899"/>
            <a:ext cx="4079874" cy="1132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6"/>
          <p:cNvSpPr txBox="1"/>
          <p:nvPr>
            <p:ph idx="1" type="subTitle"/>
          </p:nvPr>
        </p:nvSpPr>
        <p:spPr>
          <a:xfrm>
            <a:off x="7324726" y="1541995"/>
            <a:ext cx="4079874" cy="2457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  <a:defRPr i="0" sz="3200"/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lvl="4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6pPr>
            <a:lvl7pPr lvl="6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7pPr>
            <a:lvl8pPr lvl="7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8pPr>
            <a:lvl9pPr lvl="8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9pPr>
          </a:lstStyle>
          <a:p/>
        </p:txBody>
      </p:sp>
      <p:sp>
        <p:nvSpPr>
          <p:cNvPr id="232" name="Google Shape;232;p6"/>
          <p:cNvSpPr/>
          <p:nvPr>
            <p:ph idx="2" type="pic"/>
          </p:nvPr>
        </p:nvSpPr>
        <p:spPr>
          <a:xfrm>
            <a:off x="539750" y="536575"/>
            <a:ext cx="2366963" cy="2760663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6"/>
          <p:cNvSpPr/>
          <p:nvPr>
            <p:ph idx="3" type="pic"/>
          </p:nvPr>
        </p:nvSpPr>
        <p:spPr>
          <a:xfrm>
            <a:off x="3174887" y="543842"/>
            <a:ext cx="2366963" cy="2760663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6"/>
          <p:cNvSpPr/>
          <p:nvPr>
            <p:ph idx="4" type="pic"/>
          </p:nvPr>
        </p:nvSpPr>
        <p:spPr>
          <a:xfrm>
            <a:off x="539642" y="3563566"/>
            <a:ext cx="2366963" cy="2760663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6"/>
          <p:cNvSpPr/>
          <p:nvPr>
            <p:ph idx="5" type="pic"/>
          </p:nvPr>
        </p:nvSpPr>
        <p:spPr>
          <a:xfrm>
            <a:off x="3174779" y="3570833"/>
            <a:ext cx="2366963" cy="2760663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6"/>
          <p:cNvSpPr txBox="1"/>
          <p:nvPr/>
        </p:nvSpPr>
        <p:spPr>
          <a:xfrm>
            <a:off x="450000" y="6357168"/>
            <a:ext cx="17601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20XX</a:t>
            </a:r>
            <a:endParaRPr/>
          </a:p>
        </p:txBody>
      </p:sp>
      <p:cxnSp>
        <p:nvCxnSpPr>
          <p:cNvPr id="237" name="Google Shape;237;p6"/>
          <p:cNvCxnSpPr/>
          <p:nvPr/>
        </p:nvCxnSpPr>
        <p:spPr>
          <a:xfrm>
            <a:off x="6096000" y="540000"/>
            <a:ext cx="0" cy="57780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8" name="Google Shape;238;p6"/>
          <p:cNvGrpSpPr/>
          <p:nvPr/>
        </p:nvGrpSpPr>
        <p:grpSpPr>
          <a:xfrm flipH="1" rot="8100000">
            <a:off x="6441273" y="523289"/>
            <a:ext cx="924390" cy="1045314"/>
            <a:chOff x="6200905" y="2967038"/>
            <a:chExt cx="924390" cy="1045314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40" name="Google Shape;240;p6"/>
              <p:cNvSpPr/>
              <p:nvPr/>
            </p:nvSpPr>
            <p:spPr>
              <a:xfrm>
                <a:off x="6808136" y="2967038"/>
                <a:ext cx="159772" cy="710627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6967908" y="2967038"/>
                <a:ext cx="157387" cy="710627"/>
              </a:xfrm>
              <a:custGeom>
                <a:rect b="b" l="l" r="r" t="t"/>
                <a:pathLst>
                  <a:path extrusionOk="0" h="298" w="66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42" name="Google Shape;242;p6"/>
              <p:cNvCxnSpPr/>
              <p:nvPr/>
            </p:nvCxnSpPr>
            <p:spPr>
              <a:xfrm rot="10800000">
                <a:off x="6967908" y="2967038"/>
                <a:ext cx="0" cy="9324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grpSp>
          <p:nvGrpSpPr>
            <p:cNvPr id="243" name="Google Shape;243;p6"/>
            <p:cNvGrpSpPr/>
            <p:nvPr/>
          </p:nvGrpSpPr>
          <p:grpSpPr>
            <a:xfrm flipH="1" rot="-2700000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44" name="Google Shape;244;p6"/>
              <p:cNvSpPr/>
              <p:nvPr/>
            </p:nvSpPr>
            <p:spPr>
              <a:xfrm>
                <a:off x="6808136" y="2967038"/>
                <a:ext cx="159772" cy="710627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6967908" y="2967038"/>
                <a:ext cx="157387" cy="710627"/>
              </a:xfrm>
              <a:custGeom>
                <a:rect b="b" l="l" r="r" t="t"/>
                <a:pathLst>
                  <a:path extrusionOk="0" h="298" w="66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46" name="Google Shape;246;p6"/>
              <p:cNvCxnSpPr/>
              <p:nvPr/>
            </p:nvCxnSpPr>
            <p:spPr>
              <a:xfrm rot="10800000">
                <a:off x="6967908" y="2967038"/>
                <a:ext cx="0" cy="9324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</p:grpSp>
      <p:sp>
        <p:nvSpPr>
          <p:cNvPr id="247" name="Google Shape;247;p6"/>
          <p:cNvSpPr txBox="1"/>
          <p:nvPr/>
        </p:nvSpPr>
        <p:spPr>
          <a:xfrm>
            <a:off x="2754312" y="6357600"/>
            <a:ext cx="6683376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SAMPLE FOOTER TEXT</a:t>
            </a:r>
            <a:endParaRPr/>
          </a:p>
        </p:txBody>
      </p:sp>
      <p:grpSp>
        <p:nvGrpSpPr>
          <p:cNvPr id="248" name="Google Shape;248;p6"/>
          <p:cNvGrpSpPr/>
          <p:nvPr/>
        </p:nvGrpSpPr>
        <p:grpSpPr>
          <a:xfrm flipH="1" rot="-2700000">
            <a:off x="10970369" y="5271528"/>
            <a:ext cx="924390" cy="1045314"/>
            <a:chOff x="6200905" y="2967038"/>
            <a:chExt cx="924390" cy="1045314"/>
          </a:xfrm>
        </p:grpSpPr>
        <p:grpSp>
          <p:nvGrpSpPr>
            <p:cNvPr id="249" name="Google Shape;249;p6"/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0" name="Google Shape;250;p6"/>
              <p:cNvSpPr/>
              <p:nvPr/>
            </p:nvSpPr>
            <p:spPr>
              <a:xfrm>
                <a:off x="6808136" y="2967038"/>
                <a:ext cx="159772" cy="710627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6967908" y="2967038"/>
                <a:ext cx="157387" cy="710627"/>
              </a:xfrm>
              <a:custGeom>
                <a:rect b="b" l="l" r="r" t="t"/>
                <a:pathLst>
                  <a:path extrusionOk="0" h="298" w="66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52" name="Google Shape;252;p6"/>
              <p:cNvCxnSpPr/>
              <p:nvPr/>
            </p:nvCxnSpPr>
            <p:spPr>
              <a:xfrm rot="10800000">
                <a:off x="6967908" y="2967038"/>
                <a:ext cx="0" cy="9324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grpSp>
          <p:nvGrpSpPr>
            <p:cNvPr id="253" name="Google Shape;253;p6"/>
            <p:cNvGrpSpPr/>
            <p:nvPr/>
          </p:nvGrpSpPr>
          <p:grpSpPr>
            <a:xfrm flipH="1" rot="-2700000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54" name="Google Shape;254;p6"/>
              <p:cNvSpPr/>
              <p:nvPr/>
            </p:nvSpPr>
            <p:spPr>
              <a:xfrm>
                <a:off x="6808136" y="2967038"/>
                <a:ext cx="159772" cy="710627"/>
              </a:xfrm>
              <a:custGeom>
                <a:rect b="b" l="l" r="r" t="t"/>
                <a:pathLst>
                  <a:path extrusionOk="0" h="298" w="67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6967908" y="2967038"/>
                <a:ext cx="157387" cy="710627"/>
              </a:xfrm>
              <a:custGeom>
                <a:rect b="b" l="l" r="r" t="t"/>
                <a:pathLst>
                  <a:path extrusionOk="0" h="298" w="66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56" name="Google Shape;256;p6"/>
              <p:cNvCxnSpPr/>
              <p:nvPr/>
            </p:nvCxnSpPr>
            <p:spPr>
              <a:xfrm rot="10800000">
                <a:off x="6967908" y="2967038"/>
                <a:ext cx="0" cy="9324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</p:grpSp>
      <p:sp>
        <p:nvSpPr>
          <p:cNvPr id="257" name="Google Shape;257;p6"/>
          <p:cNvSpPr txBox="1"/>
          <p:nvPr/>
        </p:nvSpPr>
        <p:spPr>
          <a:xfrm>
            <a:off x="9982800" y="6357600"/>
            <a:ext cx="176015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eam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7"/>
          <p:cNvSpPr/>
          <p:nvPr>
            <p:ph idx="2" type="pic"/>
          </p:nvPr>
        </p:nvSpPr>
        <p:spPr>
          <a:xfrm>
            <a:off x="1166813" y="2479675"/>
            <a:ext cx="1587500" cy="233045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7"/>
          <p:cNvSpPr/>
          <p:nvPr>
            <p:ph idx="3" type="pic"/>
          </p:nvPr>
        </p:nvSpPr>
        <p:spPr>
          <a:xfrm>
            <a:off x="3228885" y="2479675"/>
            <a:ext cx="1587500" cy="233045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7"/>
          <p:cNvSpPr/>
          <p:nvPr>
            <p:ph idx="4" type="pic"/>
          </p:nvPr>
        </p:nvSpPr>
        <p:spPr>
          <a:xfrm>
            <a:off x="5302249" y="2479675"/>
            <a:ext cx="1587500" cy="233045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7"/>
          <p:cNvSpPr/>
          <p:nvPr>
            <p:ph idx="5" type="pic"/>
          </p:nvPr>
        </p:nvSpPr>
        <p:spPr>
          <a:xfrm>
            <a:off x="7364764" y="2479675"/>
            <a:ext cx="1587500" cy="233045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7"/>
          <p:cNvSpPr/>
          <p:nvPr>
            <p:ph idx="6" type="pic"/>
          </p:nvPr>
        </p:nvSpPr>
        <p:spPr>
          <a:xfrm>
            <a:off x="9437688" y="2479675"/>
            <a:ext cx="1587500" cy="233045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65" name="Google Shape;265;p7"/>
          <p:cNvCxnSpPr/>
          <p:nvPr/>
        </p:nvCxnSpPr>
        <p:spPr>
          <a:xfrm>
            <a:off x="5826000" y="1911592"/>
            <a:ext cx="540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6" name="Google Shape;266;p7"/>
          <p:cNvSpPr txBox="1"/>
          <p:nvPr>
            <p:ph idx="1" type="body"/>
          </p:nvPr>
        </p:nvSpPr>
        <p:spPr>
          <a:xfrm>
            <a:off x="1166813" y="5094555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7" name="Google Shape;267;p7"/>
          <p:cNvSpPr txBox="1"/>
          <p:nvPr>
            <p:ph idx="7" type="body"/>
          </p:nvPr>
        </p:nvSpPr>
        <p:spPr>
          <a:xfrm>
            <a:off x="1166813" y="5371723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8" name="Google Shape;268;p7"/>
          <p:cNvSpPr txBox="1"/>
          <p:nvPr>
            <p:ph idx="8" type="body"/>
          </p:nvPr>
        </p:nvSpPr>
        <p:spPr>
          <a:xfrm>
            <a:off x="3228885" y="5094555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9" name="Google Shape;269;p7"/>
          <p:cNvSpPr txBox="1"/>
          <p:nvPr>
            <p:ph idx="9" type="body"/>
          </p:nvPr>
        </p:nvSpPr>
        <p:spPr>
          <a:xfrm>
            <a:off x="3228885" y="5371723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0" name="Google Shape;270;p7"/>
          <p:cNvSpPr txBox="1"/>
          <p:nvPr>
            <p:ph idx="13" type="body"/>
          </p:nvPr>
        </p:nvSpPr>
        <p:spPr>
          <a:xfrm>
            <a:off x="5302249" y="5094555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1" name="Google Shape;271;p7"/>
          <p:cNvSpPr txBox="1"/>
          <p:nvPr>
            <p:ph idx="14" type="body"/>
          </p:nvPr>
        </p:nvSpPr>
        <p:spPr>
          <a:xfrm>
            <a:off x="5302249" y="5371723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2" name="Google Shape;272;p7"/>
          <p:cNvSpPr txBox="1"/>
          <p:nvPr>
            <p:ph idx="15" type="body"/>
          </p:nvPr>
        </p:nvSpPr>
        <p:spPr>
          <a:xfrm>
            <a:off x="7364765" y="5094555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3" name="Google Shape;273;p7"/>
          <p:cNvSpPr txBox="1"/>
          <p:nvPr>
            <p:ph idx="16" type="body"/>
          </p:nvPr>
        </p:nvSpPr>
        <p:spPr>
          <a:xfrm>
            <a:off x="7364765" y="5371723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4" name="Google Shape;274;p7"/>
          <p:cNvSpPr txBox="1"/>
          <p:nvPr>
            <p:ph idx="17" type="body"/>
          </p:nvPr>
        </p:nvSpPr>
        <p:spPr>
          <a:xfrm>
            <a:off x="9437688" y="5094555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5" name="Google Shape;275;p7"/>
          <p:cNvSpPr txBox="1"/>
          <p:nvPr>
            <p:ph idx="18" type="body"/>
          </p:nvPr>
        </p:nvSpPr>
        <p:spPr>
          <a:xfrm>
            <a:off x="9437688" y="5371723"/>
            <a:ext cx="1587499" cy="350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6" name="Google Shape;276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8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82" name="Google Shape;282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 txBox="1"/>
          <p:nvPr>
            <p:ph type="title"/>
          </p:nvPr>
        </p:nvSpPr>
        <p:spPr>
          <a:xfrm>
            <a:off x="7794707" y="536573"/>
            <a:ext cx="3856679" cy="1453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" name="Google Shape;290;p9"/>
          <p:cNvCxnSpPr/>
          <p:nvPr/>
        </p:nvCxnSpPr>
        <p:spPr>
          <a:xfrm>
            <a:off x="9443525" y="2428148"/>
            <a:ext cx="540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1" name="Google Shape;291;p9"/>
          <p:cNvGrpSpPr/>
          <p:nvPr/>
        </p:nvGrpSpPr>
        <p:grpSpPr>
          <a:xfrm>
            <a:off x="-277736" y="-132284"/>
            <a:ext cx="8295230" cy="7117561"/>
            <a:chOff x="-277736" y="-132284"/>
            <a:chExt cx="8295230" cy="7117561"/>
          </a:xfrm>
        </p:grpSpPr>
        <p:grpSp>
          <p:nvGrpSpPr>
            <p:cNvPr id="292" name="Google Shape;292;p9"/>
            <p:cNvGrpSpPr/>
            <p:nvPr/>
          </p:nvGrpSpPr>
          <p:grpSpPr>
            <a:xfrm flipH="1" rot="-2700000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7920038" y="61913"/>
                <a:ext cx="638175" cy="2843213"/>
              </a:xfrm>
              <a:custGeom>
                <a:rect b="b" l="l" r="r" t="t"/>
                <a:pathLst>
                  <a:path extrusionOk="0" h="597" w="134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8558213" y="61913"/>
                <a:ext cx="631825" cy="2843213"/>
              </a:xfrm>
              <a:custGeom>
                <a:rect b="b" l="l" r="r" t="t"/>
                <a:pathLst>
                  <a:path extrusionOk="0" h="597" w="133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grpSp>
            <p:nvGrpSpPr>
              <p:cNvPr id="295" name="Google Shape;295;p9"/>
              <p:cNvGrpSpPr/>
              <p:nvPr/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cxnSp>
              <p:nvCxnSpPr>
                <p:cNvPr id="296" name="Google Shape;296;p9"/>
                <p:cNvCxnSpPr/>
                <p:nvPr/>
              </p:nvCxnSpPr>
              <p:spPr>
                <a:xfrm rot="10800000">
                  <a:off x="8558213" y="61915"/>
                  <a:ext cx="0" cy="338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297" name="Google Shape;297;p9"/>
                <p:cNvSpPr/>
                <p:nvPr/>
              </p:nvSpPr>
              <p:spPr>
                <a:xfrm>
                  <a:off x="8181976" y="523875"/>
                  <a:ext cx="747713" cy="376238"/>
                </a:xfrm>
                <a:custGeom>
                  <a:rect b="b" l="l" r="r" t="t"/>
                  <a:pathLst>
                    <a:path extrusionOk="0" h="237" w="471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98" name="Google Shape;298;p9"/>
                <p:cNvSpPr/>
                <p:nvPr/>
              </p:nvSpPr>
              <p:spPr>
                <a:xfrm>
                  <a:off x="7977188" y="1028700"/>
                  <a:ext cx="1157288" cy="581025"/>
                </a:xfrm>
                <a:custGeom>
                  <a:rect b="b" l="l" r="r" t="t"/>
                  <a:pathLst>
                    <a:path extrusionOk="0" h="366" w="729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299" name="Google Shape;299;p9"/>
                <p:cNvSpPr/>
                <p:nvPr/>
              </p:nvSpPr>
              <p:spPr>
                <a:xfrm>
                  <a:off x="7934326" y="1700213"/>
                  <a:ext cx="1241425" cy="619125"/>
                </a:xfrm>
                <a:custGeom>
                  <a:rect b="b" l="l" r="r" t="t"/>
                  <a:pathLst>
                    <a:path extrusionOk="0" h="390" w="782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  <p:grpSp>
          <p:nvGrpSpPr>
            <p:cNvPr id="300" name="Google Shape;300;p9"/>
            <p:cNvGrpSpPr/>
            <p:nvPr/>
          </p:nvGrpSpPr>
          <p:grpSpPr>
            <a:xfrm flipH="1">
              <a:off x="-277736" y="-98150"/>
              <a:ext cx="5849449" cy="7083427"/>
              <a:chOff x="6620287" y="-98150"/>
              <a:chExt cx="5849449" cy="7083427"/>
            </a:xfrm>
          </p:grpSpPr>
          <p:grpSp>
            <p:nvGrpSpPr>
              <p:cNvPr id="301" name="Google Shape;301;p9"/>
              <p:cNvGrpSpPr/>
              <p:nvPr/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302" name="Google Shape;302;p9"/>
                <p:cNvSpPr/>
                <p:nvPr/>
              </p:nvSpPr>
              <p:spPr>
                <a:xfrm>
                  <a:off x="1816102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3" name="Google Shape;303;p9"/>
                <p:cNvSpPr/>
                <p:nvPr/>
              </p:nvSpPr>
              <p:spPr>
                <a:xfrm>
                  <a:off x="1816101" y="2205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4" name="Google Shape;304;p9"/>
                <p:cNvSpPr/>
                <p:nvPr/>
              </p:nvSpPr>
              <p:spPr>
                <a:xfrm>
                  <a:off x="587376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5" name="Google Shape;305;p9"/>
                <p:cNvSpPr/>
                <p:nvPr/>
              </p:nvSpPr>
              <p:spPr>
                <a:xfrm>
                  <a:off x="587376" y="2205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6" name="Google Shape;306;p9"/>
                <p:cNvSpPr/>
                <p:nvPr/>
              </p:nvSpPr>
              <p:spPr>
                <a:xfrm>
                  <a:off x="587376" y="2967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7" name="Google Shape;307;p9"/>
                <p:cNvSpPr/>
                <p:nvPr/>
              </p:nvSpPr>
              <p:spPr>
                <a:xfrm>
                  <a:off x="1816101" y="2967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8" name="Google Shape;308;p9"/>
                <p:cNvSpPr/>
                <p:nvPr/>
              </p:nvSpPr>
              <p:spPr>
                <a:xfrm>
                  <a:off x="1816101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09" name="Google Shape;309;p9"/>
                <p:cNvSpPr/>
                <p:nvPr/>
              </p:nvSpPr>
              <p:spPr>
                <a:xfrm>
                  <a:off x="1497013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0" name="Google Shape;310;p9"/>
                <p:cNvSpPr/>
                <p:nvPr/>
              </p:nvSpPr>
              <p:spPr>
                <a:xfrm>
                  <a:off x="587375" y="1390651"/>
                  <a:ext cx="1228725" cy="761999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1" name="Google Shape;311;p9"/>
                <p:cNvSpPr/>
                <p:nvPr/>
              </p:nvSpPr>
              <p:spPr>
                <a:xfrm>
                  <a:off x="1816101" y="1362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2" name="Google Shape;312;p9"/>
                <p:cNvSpPr/>
                <p:nvPr/>
              </p:nvSpPr>
              <p:spPr>
                <a:xfrm>
                  <a:off x="587376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3" name="Google Shape;313;p9"/>
                <p:cNvSpPr/>
                <p:nvPr/>
              </p:nvSpPr>
              <p:spPr>
                <a:xfrm>
                  <a:off x="1816101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4" name="Google Shape;314;p9"/>
                <p:cNvSpPr/>
                <p:nvPr/>
              </p:nvSpPr>
              <p:spPr>
                <a:xfrm>
                  <a:off x="587376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1816101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cxnSp>
                <p:nvCxnSpPr>
                  <p:cNvPr id="317" name="Google Shape;317;p9"/>
                  <p:cNvCxnSpPr/>
                  <p:nvPr/>
                </p:nvCxnSpPr>
                <p:spPr>
                  <a:xfrm>
                    <a:off x="587376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18" name="Google Shape;318;p9"/>
                  <p:cNvCxnSpPr/>
                  <p:nvPr/>
                </p:nvCxnSpPr>
                <p:spPr>
                  <a:xfrm flipH="1" rot="10800000">
                    <a:off x="1816101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19" name="Google Shape;319;p9"/>
                  <p:cNvCxnSpPr/>
                  <p:nvPr/>
                </p:nvCxnSpPr>
                <p:spPr>
                  <a:xfrm rot="10800000">
                    <a:off x="1816101" y="280988"/>
                    <a:ext cx="0" cy="3838575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20" name="Google Shape;320;p9"/>
                  <p:cNvCxnSpPr/>
                  <p:nvPr/>
                </p:nvCxnSpPr>
                <p:spPr>
                  <a:xfrm>
                    <a:off x="587376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21" name="Google Shape;321;p9"/>
                  <p:cNvCxnSpPr/>
                  <p:nvPr/>
                </p:nvCxnSpPr>
                <p:spPr>
                  <a:xfrm flipH="1" rot="10800000">
                    <a:off x="1816101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22" name="Google Shape;322;p9"/>
                  <p:cNvCxnSpPr/>
                  <p:nvPr/>
                </p:nvCxnSpPr>
                <p:spPr>
                  <a:xfrm>
                    <a:off x="587376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23" name="Google Shape;323;p9"/>
                  <p:cNvCxnSpPr/>
                  <p:nvPr/>
                </p:nvCxnSpPr>
                <p:spPr>
                  <a:xfrm flipH="1" rot="10800000">
                    <a:off x="1816101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</p:grpSp>
          </p:grpSp>
          <p:grpSp>
            <p:nvGrpSpPr>
              <p:cNvPr id="324" name="Google Shape;324;p9"/>
              <p:cNvGrpSpPr/>
              <p:nvPr/>
            </p:nvGrpSpPr>
            <p:grpSpPr>
              <a:xfrm rot="2700000">
                <a:off x="9958667" y="202033"/>
                <a:ext cx="1785984" cy="2261968"/>
                <a:chOff x="3125006" y="3120856"/>
                <a:chExt cx="1785984" cy="2261968"/>
              </a:xfrm>
            </p:grpSpPr>
            <p:grpSp>
              <p:nvGrpSpPr>
                <p:cNvPr id="325" name="Google Shape;325;p9"/>
                <p:cNvGrpSpPr/>
                <p:nvPr/>
              </p:nvGrpSpPr>
              <p:grpSpPr>
                <a:xfrm>
                  <a:off x="3136819" y="3120856"/>
                  <a:ext cx="1760933" cy="2261968"/>
                  <a:chOff x="4749017" y="2945157"/>
                  <a:chExt cx="1760933" cy="2261968"/>
                </a:xfrm>
              </p:grpSpPr>
              <p:cxnSp>
                <p:nvCxnSpPr>
                  <p:cNvPr id="326" name="Google Shape;326;p9"/>
                  <p:cNvCxnSpPr/>
                  <p:nvPr/>
                </p:nvCxnSpPr>
                <p:spPr>
                  <a:xfrm>
                    <a:off x="5630197" y="2998646"/>
                    <a:ext cx="0" cy="2208479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27" name="Google Shape;327;p9"/>
                  <p:cNvCxnSpPr/>
                  <p:nvPr/>
                </p:nvCxnSpPr>
                <p:spPr>
                  <a:xfrm>
                    <a:off x="4749017" y="4416771"/>
                    <a:ext cx="1760933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328" name="Google Shape;328;p9"/>
                  <p:cNvSpPr/>
                  <p:nvPr/>
                </p:nvSpPr>
                <p:spPr>
                  <a:xfrm rot="-8100000">
                    <a:off x="5136242" y="3224252"/>
                    <a:ext cx="987915" cy="987915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29" name="Google Shape;329;p9"/>
                  <p:cNvSpPr/>
                  <p:nvPr/>
                </p:nvSpPr>
                <p:spPr>
                  <a:xfrm rot="-8100000">
                    <a:off x="5327037" y="3070731"/>
                    <a:ext cx="606323" cy="606323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330" name="Google Shape;330;p9"/>
                <p:cNvGrpSpPr/>
                <p:nvPr/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31" name="Google Shape;331;p9"/>
                  <p:cNvSpPr/>
                  <p:nvPr/>
                </p:nvSpPr>
                <p:spPr>
                  <a:xfrm>
                    <a:off x="6879836" y="3521665"/>
                    <a:ext cx="892801" cy="1794975"/>
                  </a:xfrm>
                  <a:custGeom>
                    <a:rect b="b" l="l" r="r" t="t"/>
                    <a:pathLst>
                      <a:path extrusionOk="0" h="1794975" w="892801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32" name="Google Shape;332;p9"/>
                  <p:cNvSpPr/>
                  <p:nvPr/>
                </p:nvSpPr>
                <p:spPr>
                  <a:xfrm>
                    <a:off x="7772637" y="3516901"/>
                    <a:ext cx="893183" cy="1795123"/>
                  </a:xfrm>
                  <a:custGeom>
                    <a:rect b="b" l="l" r="r" t="t"/>
                    <a:pathLst>
                      <a:path extrusionOk="0" h="1795123" w="89318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  <p:grpSp>
            <p:nvGrpSpPr>
              <p:cNvPr id="333" name="Google Shape;333;p9"/>
              <p:cNvGrpSpPr/>
              <p:nvPr/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334" name="Google Shape;334;p9"/>
                <p:cNvGrpSpPr/>
                <p:nvPr/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335" name="Google Shape;335;p9"/>
                  <p:cNvSpPr/>
                  <p:nvPr/>
                </p:nvSpPr>
                <p:spPr>
                  <a:xfrm>
                    <a:off x="5959192" y="333389"/>
                    <a:ext cx="319088" cy="1419225"/>
                  </a:xfrm>
                  <a:custGeom>
                    <a:rect b="b" l="l" r="r" t="t"/>
                    <a:pathLst>
                      <a:path extrusionOk="0" h="298" w="67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36" name="Google Shape;336;p9"/>
                  <p:cNvSpPr/>
                  <p:nvPr/>
                </p:nvSpPr>
                <p:spPr>
                  <a:xfrm>
                    <a:off x="6278280" y="333389"/>
                    <a:ext cx="314325" cy="1419225"/>
                  </a:xfrm>
                  <a:custGeom>
                    <a:rect b="b" l="l" r="r" t="t"/>
                    <a:pathLst>
                      <a:path extrusionOk="0" h="298" w="66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cxnSp>
              <p:nvCxnSpPr>
                <p:cNvPr id="337" name="Google Shape;337;p9"/>
                <p:cNvCxnSpPr/>
                <p:nvPr/>
              </p:nvCxnSpPr>
              <p:spPr>
                <a:xfrm rot="10800000">
                  <a:off x="6278281" y="333389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38" name="Google Shape;338;p9"/>
              <p:cNvGrpSpPr/>
              <p:nvPr/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339" name="Google Shape;339;p9"/>
                <p:cNvSpPr/>
                <p:nvPr/>
              </p:nvSpPr>
              <p:spPr>
                <a:xfrm>
                  <a:off x="6376988" y="280988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40" name="Google Shape;340;p9"/>
                <p:cNvSpPr/>
                <p:nvPr/>
              </p:nvSpPr>
              <p:spPr>
                <a:xfrm>
                  <a:off x="6696076" y="280988"/>
                  <a:ext cx="314325" cy="1419225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341" name="Google Shape;341;p9"/>
                <p:cNvCxnSpPr/>
                <p:nvPr/>
              </p:nvCxnSpPr>
              <p:spPr>
                <a:xfrm rot="10800000">
                  <a:off x="6696076" y="280988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42" name="Google Shape;342;p9"/>
              <p:cNvGrpSpPr/>
              <p:nvPr/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343" name="Google Shape;343;p9"/>
                <p:cNvGrpSpPr/>
                <p:nvPr/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344" name="Google Shape;344;p9"/>
                  <p:cNvSpPr/>
                  <p:nvPr/>
                </p:nvSpPr>
                <p:spPr>
                  <a:xfrm>
                    <a:off x="10538626" y="3183996"/>
                    <a:ext cx="453600" cy="1920288"/>
                  </a:xfrm>
                  <a:custGeom>
                    <a:rect b="b" l="l" r="r" t="t"/>
                    <a:pathLst>
                      <a:path extrusionOk="0" h="1920288" w="453600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45" name="Google Shape;345;p9"/>
                  <p:cNvSpPr/>
                  <p:nvPr/>
                </p:nvSpPr>
                <p:spPr>
                  <a:xfrm>
                    <a:off x="10992226" y="3165838"/>
                    <a:ext cx="482400" cy="1939601"/>
                  </a:xfrm>
                  <a:custGeom>
                    <a:rect b="b" l="l" r="r" t="t"/>
                    <a:pathLst>
                      <a:path extrusionOk="0" h="1939601" w="482400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346" name="Google Shape;346;p9"/>
                <p:cNvGrpSpPr/>
                <p:nvPr/>
              </p:nvGrpSpPr>
              <p:grpSpPr>
                <a:xfrm>
                  <a:off x="9086595" y="3423463"/>
                  <a:ext cx="844464" cy="2160000"/>
                  <a:chOff x="9086595" y="3423463"/>
                  <a:chExt cx="844464" cy="2160000"/>
                </a:xfrm>
              </p:grpSpPr>
              <p:cxnSp>
                <p:nvCxnSpPr>
                  <p:cNvPr id="347" name="Google Shape;347;p9"/>
                  <p:cNvCxnSpPr/>
                  <p:nvPr/>
                </p:nvCxnSpPr>
                <p:spPr>
                  <a:xfrm>
                    <a:off x="9508827" y="3423463"/>
                    <a:ext cx="0" cy="216000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348" name="Google Shape;348;p9"/>
                  <p:cNvSpPr/>
                  <p:nvPr/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rect b="b" l="l" r="r" t="t"/>
                    <a:pathLst>
                      <a:path extrusionOk="0" h="1239398" w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49" name="Google Shape;349;p9"/>
                  <p:cNvSpPr/>
                  <p:nvPr/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rect b="b" l="l" r="r" t="t"/>
                    <a:pathLst>
                      <a:path extrusionOk="0" h="1239398" w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</p:grpSp>
        <p:grpSp>
          <p:nvGrpSpPr>
            <p:cNvPr id="350" name="Google Shape;350;p9"/>
            <p:cNvGrpSpPr/>
            <p:nvPr/>
          </p:nvGrpSpPr>
          <p:grpSpPr>
            <a:xfrm flipH="1" rot="10800000">
              <a:off x="2168045" y="-132284"/>
              <a:ext cx="5849449" cy="7083427"/>
              <a:chOff x="6620287" y="-98150"/>
              <a:chExt cx="5849449" cy="7083427"/>
            </a:xfrm>
          </p:grpSpPr>
          <p:grpSp>
            <p:nvGrpSpPr>
              <p:cNvPr id="351" name="Google Shape;351;p9"/>
              <p:cNvGrpSpPr/>
              <p:nvPr/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352" name="Google Shape;352;p9"/>
                <p:cNvSpPr/>
                <p:nvPr/>
              </p:nvSpPr>
              <p:spPr>
                <a:xfrm>
                  <a:off x="1816102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3" name="Google Shape;353;p9"/>
                <p:cNvSpPr/>
                <p:nvPr/>
              </p:nvSpPr>
              <p:spPr>
                <a:xfrm>
                  <a:off x="1816101" y="2205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4" name="Google Shape;354;p9"/>
                <p:cNvSpPr/>
                <p:nvPr/>
              </p:nvSpPr>
              <p:spPr>
                <a:xfrm>
                  <a:off x="587376" y="1443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5" name="Google Shape;355;p9"/>
                <p:cNvSpPr/>
                <p:nvPr/>
              </p:nvSpPr>
              <p:spPr>
                <a:xfrm>
                  <a:off x="587376" y="2205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6" name="Google Shape;356;p9"/>
                <p:cNvSpPr/>
                <p:nvPr/>
              </p:nvSpPr>
              <p:spPr>
                <a:xfrm>
                  <a:off x="587376" y="2967038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7" name="Google Shape;357;p9"/>
                <p:cNvSpPr/>
                <p:nvPr/>
              </p:nvSpPr>
              <p:spPr>
                <a:xfrm>
                  <a:off x="1816101" y="2967037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8" name="Google Shape;358;p9"/>
                <p:cNvSpPr/>
                <p:nvPr/>
              </p:nvSpPr>
              <p:spPr>
                <a:xfrm>
                  <a:off x="1816101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59" name="Google Shape;359;p9"/>
                <p:cNvSpPr/>
                <p:nvPr/>
              </p:nvSpPr>
              <p:spPr>
                <a:xfrm>
                  <a:off x="1497013" y="280987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0" name="Google Shape;360;p9"/>
                <p:cNvSpPr/>
                <p:nvPr/>
              </p:nvSpPr>
              <p:spPr>
                <a:xfrm>
                  <a:off x="587375" y="1390651"/>
                  <a:ext cx="1228725" cy="761999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1" name="Google Shape;361;p9"/>
                <p:cNvSpPr/>
                <p:nvPr/>
              </p:nvSpPr>
              <p:spPr>
                <a:xfrm>
                  <a:off x="1816101" y="1362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2" name="Google Shape;362;p9"/>
                <p:cNvSpPr/>
                <p:nvPr/>
              </p:nvSpPr>
              <p:spPr>
                <a:xfrm>
                  <a:off x="587376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816101" y="2124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587376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1816101" y="2886075"/>
                  <a:ext cx="1228725" cy="790575"/>
                </a:xfrm>
                <a:custGeom>
                  <a:rect b="b" l="l" r="r" t="t"/>
                  <a:pathLst>
                    <a:path extrusionOk="0" h="166" w="258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grpSp>
              <p:nvGrpSpPr>
                <p:cNvPr id="366" name="Google Shape;366;p9"/>
                <p:cNvGrpSpPr/>
                <p:nvPr/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cxnSp>
                <p:nvCxnSpPr>
                  <p:cNvPr id="367" name="Google Shape;367;p9"/>
                  <p:cNvCxnSpPr/>
                  <p:nvPr/>
                </p:nvCxnSpPr>
                <p:spPr>
                  <a:xfrm>
                    <a:off x="587376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68" name="Google Shape;368;p9"/>
                  <p:cNvCxnSpPr/>
                  <p:nvPr/>
                </p:nvCxnSpPr>
                <p:spPr>
                  <a:xfrm flipH="1" rot="10800000">
                    <a:off x="1816101" y="1443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69" name="Google Shape;369;p9"/>
                  <p:cNvCxnSpPr/>
                  <p:nvPr/>
                </p:nvCxnSpPr>
                <p:spPr>
                  <a:xfrm rot="10800000">
                    <a:off x="1816101" y="280988"/>
                    <a:ext cx="0" cy="3838575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70" name="Google Shape;370;p9"/>
                  <p:cNvCxnSpPr/>
                  <p:nvPr/>
                </p:nvCxnSpPr>
                <p:spPr>
                  <a:xfrm>
                    <a:off x="587376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71" name="Google Shape;371;p9"/>
                  <p:cNvCxnSpPr/>
                  <p:nvPr/>
                </p:nvCxnSpPr>
                <p:spPr>
                  <a:xfrm flipH="1" rot="10800000">
                    <a:off x="1816101" y="2205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72" name="Google Shape;372;p9"/>
                  <p:cNvCxnSpPr/>
                  <p:nvPr/>
                </p:nvCxnSpPr>
                <p:spPr>
                  <a:xfrm>
                    <a:off x="587376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373" name="Google Shape;373;p9"/>
                  <p:cNvCxnSpPr/>
                  <p:nvPr/>
                </p:nvCxnSpPr>
                <p:spPr>
                  <a:xfrm flipH="1" rot="10800000">
                    <a:off x="1816101" y="2967038"/>
                    <a:ext cx="1228725" cy="709613"/>
                  </a:xfrm>
                  <a:prstGeom prst="straightConnector1">
                    <a:avLst/>
                  </a:prstGeom>
                  <a:noFill/>
                  <a:ln cap="rnd" cmpd="sng" w="12700">
                    <a:solidFill>
                      <a:srgbClr val="FFFFFF"/>
                    </a:solidFill>
                    <a:prstDash val="solid"/>
                    <a:miter lim="800000"/>
                    <a:headEnd len="med" w="med" type="none"/>
                    <a:tailEnd len="med" w="med" type="none"/>
                  </a:ln>
                </p:spPr>
              </p:cxnSp>
            </p:grpSp>
          </p:grpSp>
          <p:grpSp>
            <p:nvGrpSpPr>
              <p:cNvPr id="374" name="Google Shape;374;p9"/>
              <p:cNvGrpSpPr/>
              <p:nvPr/>
            </p:nvGrpSpPr>
            <p:grpSpPr>
              <a:xfrm rot="2700000">
                <a:off x="9958667" y="202033"/>
                <a:ext cx="1785984" cy="2261968"/>
                <a:chOff x="3125006" y="3120856"/>
                <a:chExt cx="1785984" cy="2261968"/>
              </a:xfrm>
            </p:grpSpPr>
            <p:grpSp>
              <p:nvGrpSpPr>
                <p:cNvPr id="375" name="Google Shape;375;p9"/>
                <p:cNvGrpSpPr/>
                <p:nvPr/>
              </p:nvGrpSpPr>
              <p:grpSpPr>
                <a:xfrm>
                  <a:off x="3136819" y="3120856"/>
                  <a:ext cx="1760933" cy="2261968"/>
                  <a:chOff x="4749017" y="2945157"/>
                  <a:chExt cx="1760933" cy="2261968"/>
                </a:xfrm>
              </p:grpSpPr>
              <p:cxnSp>
                <p:nvCxnSpPr>
                  <p:cNvPr id="376" name="Google Shape;376;p9"/>
                  <p:cNvCxnSpPr/>
                  <p:nvPr/>
                </p:nvCxnSpPr>
                <p:spPr>
                  <a:xfrm>
                    <a:off x="5630197" y="2998646"/>
                    <a:ext cx="0" cy="2208479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77" name="Google Shape;377;p9"/>
                  <p:cNvCxnSpPr/>
                  <p:nvPr/>
                </p:nvCxnSpPr>
                <p:spPr>
                  <a:xfrm>
                    <a:off x="4749017" y="4416771"/>
                    <a:ext cx="1760933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378" name="Google Shape;378;p9"/>
                  <p:cNvSpPr/>
                  <p:nvPr/>
                </p:nvSpPr>
                <p:spPr>
                  <a:xfrm rot="-8100000">
                    <a:off x="5136242" y="3224252"/>
                    <a:ext cx="987915" cy="987915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79" name="Google Shape;379;p9"/>
                  <p:cNvSpPr/>
                  <p:nvPr/>
                </p:nvSpPr>
                <p:spPr>
                  <a:xfrm rot="-8100000">
                    <a:off x="5327037" y="3070731"/>
                    <a:ext cx="606323" cy="606323"/>
                  </a:xfrm>
                  <a:custGeom>
                    <a:rect b="b" l="l" r="r" t="t"/>
                    <a:pathLst>
                      <a:path extrusionOk="0" h="1302493" w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380" name="Google Shape;380;p9"/>
                <p:cNvGrpSpPr/>
                <p:nvPr/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81" name="Google Shape;381;p9"/>
                  <p:cNvSpPr/>
                  <p:nvPr/>
                </p:nvSpPr>
                <p:spPr>
                  <a:xfrm>
                    <a:off x="6879836" y="3521665"/>
                    <a:ext cx="892801" cy="1794975"/>
                  </a:xfrm>
                  <a:custGeom>
                    <a:rect b="b" l="l" r="r" t="t"/>
                    <a:pathLst>
                      <a:path extrusionOk="0" h="1794975" w="892801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82" name="Google Shape;382;p9"/>
                  <p:cNvSpPr/>
                  <p:nvPr/>
                </p:nvSpPr>
                <p:spPr>
                  <a:xfrm>
                    <a:off x="7772637" y="3516901"/>
                    <a:ext cx="893183" cy="1795123"/>
                  </a:xfrm>
                  <a:custGeom>
                    <a:rect b="b" l="l" r="r" t="t"/>
                    <a:pathLst>
                      <a:path extrusionOk="0" h="1795123" w="89318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  <p:grpSp>
            <p:nvGrpSpPr>
              <p:cNvPr id="383" name="Google Shape;383;p9"/>
              <p:cNvGrpSpPr/>
              <p:nvPr/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384" name="Google Shape;384;p9"/>
                <p:cNvGrpSpPr/>
                <p:nvPr/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385" name="Google Shape;385;p9"/>
                  <p:cNvSpPr/>
                  <p:nvPr/>
                </p:nvSpPr>
                <p:spPr>
                  <a:xfrm>
                    <a:off x="5959192" y="333389"/>
                    <a:ext cx="319088" cy="1419225"/>
                  </a:xfrm>
                  <a:custGeom>
                    <a:rect b="b" l="l" r="r" t="t"/>
                    <a:pathLst>
                      <a:path extrusionOk="0" h="298" w="67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86" name="Google Shape;386;p9"/>
                  <p:cNvSpPr/>
                  <p:nvPr/>
                </p:nvSpPr>
                <p:spPr>
                  <a:xfrm>
                    <a:off x="6278280" y="333389"/>
                    <a:ext cx="314325" cy="1419225"/>
                  </a:xfrm>
                  <a:custGeom>
                    <a:rect b="b" l="l" r="r" t="t"/>
                    <a:pathLst>
                      <a:path extrusionOk="0" h="298" w="66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cxnSp>
              <p:nvCxnSpPr>
                <p:cNvPr id="387" name="Google Shape;387;p9"/>
                <p:cNvCxnSpPr/>
                <p:nvPr/>
              </p:nvCxnSpPr>
              <p:spPr>
                <a:xfrm rot="10800000">
                  <a:off x="6278281" y="333389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88" name="Google Shape;388;p9"/>
              <p:cNvGrpSpPr/>
              <p:nvPr/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389" name="Google Shape;389;p9"/>
                <p:cNvSpPr/>
                <p:nvPr/>
              </p:nvSpPr>
              <p:spPr>
                <a:xfrm>
                  <a:off x="6376988" y="280988"/>
                  <a:ext cx="319088" cy="1419225"/>
                </a:xfrm>
                <a:custGeom>
                  <a:rect b="b" l="l" r="r" t="t"/>
                  <a:pathLst>
                    <a:path extrusionOk="0" h="298" w="67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390" name="Google Shape;390;p9"/>
                <p:cNvSpPr/>
                <p:nvPr/>
              </p:nvSpPr>
              <p:spPr>
                <a:xfrm>
                  <a:off x="6696076" y="280988"/>
                  <a:ext cx="314325" cy="1419225"/>
                </a:xfrm>
                <a:custGeom>
                  <a:rect b="b" l="l" r="r" t="t"/>
                  <a:pathLst>
                    <a:path extrusionOk="0" h="298" w="66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9803"/>
                      </a:srgbClr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391" name="Google Shape;391;p9"/>
                <p:cNvCxnSpPr/>
                <p:nvPr/>
              </p:nvCxnSpPr>
              <p:spPr>
                <a:xfrm rot="10800000">
                  <a:off x="6696076" y="280988"/>
                  <a:ext cx="0" cy="1862138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FFFFFF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92" name="Google Shape;392;p9"/>
              <p:cNvGrpSpPr/>
              <p:nvPr/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393" name="Google Shape;393;p9"/>
                <p:cNvGrpSpPr/>
                <p:nvPr/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394" name="Google Shape;394;p9"/>
                  <p:cNvSpPr/>
                  <p:nvPr/>
                </p:nvSpPr>
                <p:spPr>
                  <a:xfrm>
                    <a:off x="10538626" y="3183996"/>
                    <a:ext cx="453600" cy="1920288"/>
                  </a:xfrm>
                  <a:custGeom>
                    <a:rect b="b" l="l" r="r" t="t"/>
                    <a:pathLst>
                      <a:path extrusionOk="0" h="1920288" w="453600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95" name="Google Shape;395;p9"/>
                  <p:cNvSpPr/>
                  <p:nvPr/>
                </p:nvSpPr>
                <p:spPr>
                  <a:xfrm>
                    <a:off x="10992226" y="3165838"/>
                    <a:ext cx="482400" cy="1939601"/>
                  </a:xfrm>
                  <a:custGeom>
                    <a:rect b="b" l="l" r="r" t="t"/>
                    <a:pathLst>
                      <a:path extrusionOk="0" h="1939601" w="482400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9803"/>
                        </a:srgbClr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  <p:grpSp>
              <p:nvGrpSpPr>
                <p:cNvPr id="396" name="Google Shape;396;p9"/>
                <p:cNvGrpSpPr/>
                <p:nvPr/>
              </p:nvGrpSpPr>
              <p:grpSpPr>
                <a:xfrm>
                  <a:off x="9086595" y="3423463"/>
                  <a:ext cx="844464" cy="2160000"/>
                  <a:chOff x="9086595" y="3423463"/>
                  <a:chExt cx="844464" cy="2160000"/>
                </a:xfrm>
              </p:grpSpPr>
              <p:cxnSp>
                <p:nvCxnSpPr>
                  <p:cNvPr id="397" name="Google Shape;397;p9"/>
                  <p:cNvCxnSpPr/>
                  <p:nvPr/>
                </p:nvCxnSpPr>
                <p:spPr>
                  <a:xfrm>
                    <a:off x="9508827" y="3423463"/>
                    <a:ext cx="0" cy="216000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398" name="Google Shape;398;p9"/>
                  <p:cNvSpPr/>
                  <p:nvPr/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rect b="b" l="l" r="r" t="t"/>
                    <a:pathLst>
                      <a:path extrusionOk="0" h="1239398" w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  <p:sp>
                <p:nvSpPr>
                  <p:cNvPr id="399" name="Google Shape;399;p9"/>
                  <p:cNvSpPr/>
                  <p:nvPr/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rect b="b" l="l" r="r" t="t"/>
                    <a:pathLst>
                      <a:path extrusionOk="0" h="1239398" w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cap="flat" cmpd="sng" w="1270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endParaRPr>
                  </a:p>
                </p:txBody>
              </p:sp>
            </p:grpSp>
          </p:grpSp>
        </p:grpSp>
      </p:grpSp>
      <p:sp>
        <p:nvSpPr>
          <p:cNvPr id="400" name="Google Shape;400;p9"/>
          <p:cNvSpPr txBox="1"/>
          <p:nvPr>
            <p:ph idx="1" type="body"/>
          </p:nvPr>
        </p:nvSpPr>
        <p:spPr>
          <a:xfrm>
            <a:off x="8181686" y="2876550"/>
            <a:ext cx="3059113" cy="2983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Arial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3" name="Google Shape;403;p1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4" name="Google Shape;404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5" name="Google Shape;405;p10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06" name="Google Shape;406;p10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07" name="Google Shape;407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09" name="Google Shape;409;p10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10" name="Google Shape;410;p10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11" name="Google Shape;411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3" name="Google Shape;413;p10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0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5" name="Google Shape;415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://www.youtube.com/watch?v=9oSMIt8niRE" TargetMode="External"/><Relationship Id="rId6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5"/>
          <p:cNvSpPr txBox="1"/>
          <p:nvPr>
            <p:ph type="title"/>
          </p:nvPr>
        </p:nvSpPr>
        <p:spPr>
          <a:xfrm>
            <a:off x="650520" y="499983"/>
            <a:ext cx="9008100" cy="23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517" name="Google Shape;517;p25"/>
          <p:cNvSpPr txBox="1"/>
          <p:nvPr>
            <p:ph idx="1" type="subTitle"/>
          </p:nvPr>
        </p:nvSpPr>
        <p:spPr>
          <a:xfrm>
            <a:off x="990000" y="4113213"/>
            <a:ext cx="46368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18" name="Google Shape;518;p25"/>
          <p:cNvSpPr/>
          <p:nvPr/>
        </p:nvSpPr>
        <p:spPr>
          <a:xfrm>
            <a:off x="777513" y="1667302"/>
            <a:ext cx="10146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Leveraging Narrative/ Community Voice</a:t>
            </a:r>
            <a:endParaRPr/>
          </a:p>
        </p:txBody>
      </p:sp>
      <p:sp>
        <p:nvSpPr>
          <p:cNvPr id="519" name="Google Shape;519;p25"/>
          <p:cNvSpPr/>
          <p:nvPr/>
        </p:nvSpPr>
        <p:spPr>
          <a:xfrm>
            <a:off x="4402811" y="3899902"/>
            <a:ext cx="265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B6E995"/>
                </a:solidFill>
                <a:latin typeface="Trebuchet MS"/>
                <a:ea typeface="Trebuchet MS"/>
                <a:cs typeface="Trebuchet MS"/>
                <a:sym typeface="Trebuchet MS"/>
              </a:rPr>
              <a:t>Amplify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4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94" name="Google Shape;594;p34"/>
          <p:cNvGrpSpPr/>
          <p:nvPr/>
        </p:nvGrpSpPr>
        <p:grpSpPr>
          <a:xfrm>
            <a:off x="0" y="-8467"/>
            <a:ext cx="12192133" cy="6866580"/>
            <a:chOff x="0" y="-8467"/>
            <a:chExt cx="12192133" cy="6866580"/>
          </a:xfrm>
        </p:grpSpPr>
        <p:cxnSp>
          <p:nvCxnSpPr>
            <p:cNvPr id="595" name="Google Shape;595;p34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96" name="Google Shape;596;p3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04" name="Google Shape;604;p34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rotWithShape="0" algn="t" dir="5400000" dist="17780">
              <a:srgbClr val="000000">
                <a:alpha val="427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05" name="Google Shape;6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094" y="1131993"/>
            <a:ext cx="9640049" cy="5388338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34"/>
          <p:cNvSpPr txBox="1"/>
          <p:nvPr>
            <p:ph idx="11" type="ftr"/>
          </p:nvPr>
        </p:nvSpPr>
        <p:spPr>
          <a:xfrm>
            <a:off x="653889" y="6411619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Sample Footer Text</a:t>
            </a:r>
            <a:endParaRPr/>
          </a:p>
        </p:txBody>
      </p:sp>
      <p:sp>
        <p:nvSpPr>
          <p:cNvPr id="607" name="Google Shape;607;p34"/>
          <p:cNvSpPr txBox="1"/>
          <p:nvPr>
            <p:ph idx="12" type="sldNum"/>
          </p:nvPr>
        </p:nvSpPr>
        <p:spPr>
          <a:xfrm>
            <a:off x="10865194" y="6411619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5"/>
          <p:cNvSpPr txBox="1"/>
          <p:nvPr>
            <p:ph type="title"/>
          </p:nvPr>
        </p:nvSpPr>
        <p:spPr>
          <a:xfrm>
            <a:off x="412710" y="255289"/>
            <a:ext cx="60960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614" name="Google Shape;614;p35"/>
          <p:cNvSpPr txBox="1"/>
          <p:nvPr>
            <p:ph idx="1" type="subTitle"/>
          </p:nvPr>
        </p:nvSpPr>
        <p:spPr>
          <a:xfrm>
            <a:off x="929765" y="5615608"/>
            <a:ext cx="4075200" cy="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sp>
        <p:nvSpPr>
          <p:cNvPr id="615" name="Google Shape;615;p35"/>
          <p:cNvSpPr txBox="1"/>
          <p:nvPr/>
        </p:nvSpPr>
        <p:spPr>
          <a:xfrm>
            <a:off x="293384" y="2154338"/>
            <a:ext cx="220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Empowerment</a:t>
            </a:r>
            <a:endParaRPr/>
          </a:p>
        </p:txBody>
      </p:sp>
      <p:sp>
        <p:nvSpPr>
          <p:cNvPr id="616" name="Google Shape;616;p35"/>
          <p:cNvSpPr txBox="1"/>
          <p:nvPr/>
        </p:nvSpPr>
        <p:spPr>
          <a:xfrm>
            <a:off x="4467497" y="3060589"/>
            <a:ext cx="163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Inclusivity</a:t>
            </a:r>
            <a:endParaRPr sz="18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7" name="Google Shape;617;p35"/>
          <p:cNvSpPr txBox="1"/>
          <p:nvPr/>
        </p:nvSpPr>
        <p:spPr>
          <a:xfrm>
            <a:off x="8474387" y="3675623"/>
            <a:ext cx="233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Authenticity</a:t>
            </a:r>
            <a:endParaRPr/>
          </a:p>
        </p:txBody>
      </p:sp>
      <p:sp>
        <p:nvSpPr>
          <p:cNvPr id="618" name="Google Shape;618;p35"/>
          <p:cNvSpPr txBox="1"/>
          <p:nvPr/>
        </p:nvSpPr>
        <p:spPr>
          <a:xfrm>
            <a:off x="293384" y="3754696"/>
            <a:ext cx="319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Sustainable Solutions</a:t>
            </a:r>
            <a:endParaRPr/>
          </a:p>
        </p:txBody>
      </p:sp>
      <p:sp>
        <p:nvSpPr>
          <p:cNvPr id="619" name="Google Shape;619;p35"/>
          <p:cNvSpPr txBox="1"/>
          <p:nvPr/>
        </p:nvSpPr>
        <p:spPr>
          <a:xfrm flipH="1">
            <a:off x="5080936" y="4547340"/>
            <a:ext cx="311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Reducing Disparities</a:t>
            </a:r>
            <a:endParaRPr/>
          </a:p>
        </p:txBody>
      </p:sp>
      <p:sp>
        <p:nvSpPr>
          <p:cNvPr id="620" name="Google Shape;620;p35"/>
          <p:cNvSpPr txBox="1"/>
          <p:nvPr/>
        </p:nvSpPr>
        <p:spPr>
          <a:xfrm>
            <a:off x="9785965" y="5277156"/>
            <a:ext cx="257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Cohesion</a:t>
            </a:r>
            <a:endParaRPr/>
          </a:p>
        </p:txBody>
      </p:sp>
      <p:sp>
        <p:nvSpPr>
          <p:cNvPr id="621" name="Google Shape;621;p35"/>
          <p:cNvSpPr/>
          <p:nvPr/>
        </p:nvSpPr>
        <p:spPr>
          <a:xfrm>
            <a:off x="412710" y="476457"/>
            <a:ext cx="112191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Key points WHY it is crucial 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leverage narrative and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community voice</a:t>
            </a:r>
            <a:endParaRPr/>
          </a:p>
        </p:txBody>
      </p:sp>
      <p:sp>
        <p:nvSpPr>
          <p:cNvPr id="622" name="Google Shape;622;p35"/>
          <p:cNvSpPr/>
          <p:nvPr/>
        </p:nvSpPr>
        <p:spPr>
          <a:xfrm>
            <a:off x="3864901" y="5838811"/>
            <a:ext cx="448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Realizing Collective Goals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6"/>
          <p:cNvSpPr txBox="1"/>
          <p:nvPr>
            <p:ph type="ctrTitle"/>
          </p:nvPr>
        </p:nvSpPr>
        <p:spPr>
          <a:xfrm>
            <a:off x="7324726" y="4217899"/>
            <a:ext cx="40800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629" name="Google Shape;629;p36"/>
          <p:cNvSpPr txBox="1"/>
          <p:nvPr>
            <p:ph idx="1" type="subTitle"/>
          </p:nvPr>
        </p:nvSpPr>
        <p:spPr>
          <a:xfrm>
            <a:off x="7324726" y="1541995"/>
            <a:ext cx="4080000" cy="245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/>
          </a:p>
        </p:txBody>
      </p:sp>
      <p:sp>
        <p:nvSpPr>
          <p:cNvPr id="630" name="Google Shape;630;p36"/>
          <p:cNvSpPr/>
          <p:nvPr/>
        </p:nvSpPr>
        <p:spPr>
          <a:xfrm>
            <a:off x="128178" y="282882"/>
            <a:ext cx="109473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10 Steps you should know before you attempt to leverage narrative and community voice: it’s essential to take some foundational steps to ensure that the process is inclusive, respectful, and effective</a:t>
            </a:r>
            <a:r>
              <a:rPr b="1" lang="en-US" sz="18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.  </a:t>
            </a:r>
            <a:endParaRPr/>
          </a:p>
        </p:txBody>
      </p:sp>
      <p:sp>
        <p:nvSpPr>
          <p:cNvPr id="631" name="Google Shape;631;p36"/>
          <p:cNvSpPr txBox="1"/>
          <p:nvPr/>
        </p:nvSpPr>
        <p:spPr>
          <a:xfrm>
            <a:off x="370935" y="2167984"/>
            <a:ext cx="47916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Educate yourself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Build Relationships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Identify Key Stakeholders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Set Clear Objectives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Provide Support and Resources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Select Appropriate Methods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2" name="Google Shape;632;p36"/>
          <p:cNvSpPr txBox="1"/>
          <p:nvPr/>
        </p:nvSpPr>
        <p:spPr>
          <a:xfrm>
            <a:off x="5266223" y="2171185"/>
            <a:ext cx="58095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Establish Trust and Confidentiality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Foster and Inclusive Environment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Cultural Sensitivity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 and Preserve Narrative Ethically</a:t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3" name="Google Shape;633;p36"/>
          <p:cNvSpPr/>
          <p:nvPr/>
        </p:nvSpPr>
        <p:spPr>
          <a:xfrm>
            <a:off x="235974" y="6497164"/>
            <a:ext cx="6807900" cy="199200"/>
          </a:xfrm>
          <a:prstGeom prst="doubleWave">
            <a:avLst>
              <a:gd fmla="val 6250" name="adj1"/>
              <a:gd fmla="val 0" name="adj2"/>
            </a:avLst>
          </a:prstGeom>
          <a:solidFill>
            <a:schemeClr val="accent1"/>
          </a:solidFill>
          <a:ln cap="rnd" cmpd="sng" w="19050">
            <a:solidFill>
              <a:srgbClr val="3C5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7"/>
          <p:cNvSpPr txBox="1"/>
          <p:nvPr>
            <p:ph type="title"/>
          </p:nvPr>
        </p:nvSpPr>
        <p:spPr>
          <a:xfrm>
            <a:off x="188843" y="342868"/>
            <a:ext cx="9075600" cy="14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/>
              <a:t>When engaging in conversation about racism, it’s essential to approach </a:t>
            </a:r>
            <a:br>
              <a:rPr lang="en-US"/>
            </a:br>
            <a:r>
              <a:rPr lang="en-US"/>
              <a:t>the topic with sensitivity, empathy, and respect. </a:t>
            </a:r>
            <a:endParaRPr/>
          </a:p>
        </p:txBody>
      </p:sp>
      <p:sp>
        <p:nvSpPr>
          <p:cNvPr id="640" name="Google Shape;640;p37"/>
          <p:cNvSpPr txBox="1"/>
          <p:nvPr>
            <p:ph idx="7" type="body"/>
          </p:nvPr>
        </p:nvSpPr>
        <p:spPr>
          <a:xfrm>
            <a:off x="3228884" y="6345250"/>
            <a:ext cx="1587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</p:txBody>
      </p:sp>
      <p:sp>
        <p:nvSpPr>
          <p:cNvPr id="641" name="Google Shape;641;p37"/>
          <p:cNvSpPr txBox="1"/>
          <p:nvPr>
            <p:ph idx="8" type="body"/>
          </p:nvPr>
        </p:nvSpPr>
        <p:spPr>
          <a:xfrm>
            <a:off x="5302249" y="5583295"/>
            <a:ext cx="1587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</p:txBody>
      </p:sp>
      <p:sp>
        <p:nvSpPr>
          <p:cNvPr id="642" name="Google Shape;642;p37"/>
          <p:cNvSpPr txBox="1"/>
          <p:nvPr>
            <p:ph idx="9" type="body"/>
          </p:nvPr>
        </p:nvSpPr>
        <p:spPr>
          <a:xfrm>
            <a:off x="3228885" y="5371723"/>
            <a:ext cx="1587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</p:txBody>
      </p:sp>
      <p:sp>
        <p:nvSpPr>
          <p:cNvPr id="643" name="Google Shape;643;p37"/>
          <p:cNvSpPr txBox="1"/>
          <p:nvPr>
            <p:ph idx="13" type="body"/>
          </p:nvPr>
        </p:nvSpPr>
        <p:spPr>
          <a:xfrm>
            <a:off x="7419265" y="5360236"/>
            <a:ext cx="1587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</p:txBody>
      </p:sp>
      <p:sp>
        <p:nvSpPr>
          <p:cNvPr id="644" name="Google Shape;644;p37"/>
          <p:cNvSpPr txBox="1"/>
          <p:nvPr>
            <p:ph idx="14" type="body"/>
          </p:nvPr>
        </p:nvSpPr>
        <p:spPr>
          <a:xfrm>
            <a:off x="5302249" y="5371723"/>
            <a:ext cx="1587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/>
          </a:p>
        </p:txBody>
      </p:sp>
      <p:sp>
        <p:nvSpPr>
          <p:cNvPr id="645" name="Google Shape;645;p37"/>
          <p:cNvSpPr txBox="1"/>
          <p:nvPr>
            <p:ph idx="15" type="body"/>
          </p:nvPr>
        </p:nvSpPr>
        <p:spPr>
          <a:xfrm>
            <a:off x="7364765" y="5094555"/>
            <a:ext cx="1587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</p:txBody>
      </p:sp>
      <p:sp>
        <p:nvSpPr>
          <p:cNvPr id="646" name="Google Shape;646;p3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7"/>
          <p:cNvSpPr txBox="1"/>
          <p:nvPr>
            <p:ph idx="12" type="sldNum"/>
          </p:nvPr>
        </p:nvSpPr>
        <p:spPr>
          <a:xfrm>
            <a:off x="9988190" y="6363597"/>
            <a:ext cx="17601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8" name="Google Shape;648;p37"/>
          <p:cNvPicPr preferRelativeResize="0"/>
          <p:nvPr/>
        </p:nvPicPr>
        <p:blipFill rotWithShape="1">
          <a:blip r:embed="rId3">
            <a:alphaModFix/>
          </a:blip>
          <a:srcRect b="6994" l="0" r="0" t="0"/>
          <a:stretch/>
        </p:blipFill>
        <p:spPr>
          <a:xfrm>
            <a:off x="1691844" y="2199517"/>
            <a:ext cx="7220809" cy="384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8"/>
          <p:cNvSpPr txBox="1"/>
          <p:nvPr>
            <p:ph type="title"/>
          </p:nvPr>
        </p:nvSpPr>
        <p:spPr>
          <a:xfrm flipH="1" rot="10800000">
            <a:off x="989400" y="1508243"/>
            <a:ext cx="10213200" cy="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654" name="Google Shape;654;p38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655" name="Google Shape;655;p38"/>
          <p:cNvSpPr txBox="1"/>
          <p:nvPr>
            <p:ph idx="11" type="ftr"/>
          </p:nvPr>
        </p:nvSpPr>
        <p:spPr>
          <a:xfrm flipH="1" rot="10800000">
            <a:off x="2754312" y="6818518"/>
            <a:ext cx="6683400" cy="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8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" name="Google Shape;657;p38"/>
          <p:cNvSpPr/>
          <p:nvPr/>
        </p:nvSpPr>
        <p:spPr>
          <a:xfrm>
            <a:off x="4250406" y="251835"/>
            <a:ext cx="344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Break-out</a:t>
            </a:r>
            <a:endParaRPr/>
          </a:p>
        </p:txBody>
      </p:sp>
      <p:sp>
        <p:nvSpPr>
          <p:cNvPr id="658" name="Google Shape;658;p38"/>
          <p:cNvSpPr txBox="1"/>
          <p:nvPr/>
        </p:nvSpPr>
        <p:spPr>
          <a:xfrm>
            <a:off x="193814" y="1125412"/>
            <a:ext cx="1150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These questions are designed to stimulate discussion, encourage reflection, and generate actionable insights from your group.  Join one break-out group. Select one person to keep notes and another person to report out.  </a:t>
            </a:r>
            <a:r>
              <a:rPr lang="en-US" sz="1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You have 10 minutes</a:t>
            </a: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    Followed by a one-minute report out.</a:t>
            </a:r>
            <a:endParaRPr/>
          </a:p>
        </p:txBody>
      </p:sp>
      <p:pic>
        <p:nvPicPr>
          <p:cNvPr descr="A group of white people sitting in chairs&#10;&#10;Description automatically generated" id="659" name="Google Shape;65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3065" y="79038"/>
            <a:ext cx="1885120" cy="1174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" name="Google Shape;660;p38"/>
          <p:cNvGrpSpPr/>
          <p:nvPr/>
        </p:nvGrpSpPr>
        <p:grpSpPr>
          <a:xfrm>
            <a:off x="571407" y="2048742"/>
            <a:ext cx="9924996" cy="4855351"/>
            <a:chOff x="4199" y="0"/>
            <a:chExt cx="9924996" cy="4855351"/>
          </a:xfrm>
        </p:grpSpPr>
        <p:sp>
          <p:nvSpPr>
            <p:cNvPr id="661" name="Google Shape;661;p38"/>
            <p:cNvSpPr/>
            <p:nvPr/>
          </p:nvSpPr>
          <p:spPr>
            <a:xfrm>
              <a:off x="515570" y="1433755"/>
              <a:ext cx="1102200" cy="661500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8"/>
            <p:cNvSpPr txBox="1"/>
            <p:nvPr/>
          </p:nvSpPr>
          <p:spPr>
            <a:xfrm>
              <a:off x="534940" y="1453125"/>
              <a:ext cx="1063500" cy="62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Trebuchet MS"/>
                <a:buNone/>
              </a:pPr>
              <a:r>
                <a:t/>
              </a:r>
              <a:endParaRPr sz="2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63" name="Google Shape;663;p38"/>
            <p:cNvSpPr/>
            <p:nvPr/>
          </p:nvSpPr>
          <p:spPr>
            <a:xfrm rot="10326720">
              <a:off x="403439" y="1659729"/>
              <a:ext cx="863470" cy="27348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5DD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8"/>
            <p:cNvSpPr txBox="1"/>
            <p:nvPr/>
          </p:nvSpPr>
          <p:spPr>
            <a:xfrm rot="-472687">
              <a:off x="485158" y="1708871"/>
              <a:ext cx="781375" cy="164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4199" y="60493"/>
              <a:ext cx="2182800" cy="3399900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8"/>
            <p:cNvSpPr txBox="1"/>
            <p:nvPr/>
          </p:nvSpPr>
          <p:spPr>
            <a:xfrm>
              <a:off x="68134" y="124428"/>
              <a:ext cx="2055000" cy="32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1"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1"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Can you share an example from your experience where community input significantly impacted a project or decision? What were the outcomes?</a:t>
              </a:r>
              <a:endParaRPr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67" name="Google Shape;667;p38"/>
            <p:cNvSpPr/>
            <p:nvPr/>
          </p:nvSpPr>
          <p:spPr>
            <a:xfrm rot="1267">
              <a:off x="2525114" y="1624568"/>
              <a:ext cx="814200" cy="273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5DD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8"/>
            <p:cNvSpPr txBox="1"/>
            <p:nvPr/>
          </p:nvSpPr>
          <p:spPr>
            <a:xfrm rot="1409">
              <a:off x="2525089" y="1679241"/>
              <a:ext cx="7320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3723223" y="23431"/>
              <a:ext cx="2327700" cy="3477600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8"/>
            <p:cNvSpPr txBox="1"/>
            <p:nvPr/>
          </p:nvSpPr>
          <p:spPr>
            <a:xfrm>
              <a:off x="3791399" y="91607"/>
              <a:ext cx="2191200" cy="334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1"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2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1"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How can you ensure you effectively capture and incorporate diverse narratives within your project or initiatives?</a:t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1" name="Google Shape;671;p38"/>
            <p:cNvSpPr/>
            <p:nvPr/>
          </p:nvSpPr>
          <p:spPr>
            <a:xfrm rot="-32912">
              <a:off x="6428151" y="1606315"/>
              <a:ext cx="908742" cy="27331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5DD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8"/>
            <p:cNvSpPr txBox="1"/>
            <p:nvPr/>
          </p:nvSpPr>
          <p:spPr>
            <a:xfrm rot="-33678">
              <a:off x="6428079" y="1661288"/>
              <a:ext cx="826840" cy="16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7765595" y="0"/>
              <a:ext cx="2163600" cy="3447900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8"/>
            <p:cNvSpPr txBox="1"/>
            <p:nvPr/>
          </p:nvSpPr>
          <p:spPr>
            <a:xfrm>
              <a:off x="7828969" y="63374"/>
              <a:ext cx="2037000" cy="332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1"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3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1"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potential challenges or barriers might you face when trying to center community voice? How can you overcome them</a:t>
              </a:r>
              <a:r>
                <a:rPr b="1" lang="en-US" sz="1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  <a:endPara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5" name="Google Shape;675;p38"/>
            <p:cNvSpPr/>
            <p:nvPr/>
          </p:nvSpPr>
          <p:spPr>
            <a:xfrm rot="8818985">
              <a:off x="6320459" y="2858983"/>
              <a:ext cx="1140237" cy="27342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5DD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8"/>
            <p:cNvSpPr txBox="1"/>
            <p:nvPr/>
          </p:nvSpPr>
          <p:spPr>
            <a:xfrm rot="-1980860">
              <a:off x="6395874" y="2891427"/>
              <a:ext cx="1058275" cy="163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1387733" y="3599551"/>
              <a:ext cx="7215000" cy="1255800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8"/>
            <p:cNvSpPr txBox="1"/>
            <p:nvPr/>
          </p:nvSpPr>
          <p:spPr>
            <a:xfrm>
              <a:off x="1424518" y="3636336"/>
              <a:ext cx="7141500" cy="11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1"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4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1"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strategies can you employ to ensure that the community voice continues to be heard throughout the lifecycle of a project, from planning to implementation and evaluation?</a:t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/>
          <p:nvPr>
            <p:ph type="title"/>
          </p:nvPr>
        </p:nvSpPr>
        <p:spPr>
          <a:xfrm>
            <a:off x="1427645" y="1521765"/>
            <a:ext cx="907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Trebuchet MS"/>
              <a:buNone/>
            </a:pPr>
            <a:r>
              <a:rPr lang="en-US" sz="8800"/>
              <a:t>WIN-WIN-WIN</a:t>
            </a:r>
            <a:endParaRPr/>
          </a:p>
        </p:txBody>
      </p:sp>
      <p:sp>
        <p:nvSpPr>
          <p:cNvPr id="684" name="Google Shape;684;p39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9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6" name="Google Shape;686;p39"/>
          <p:cNvSpPr txBox="1"/>
          <p:nvPr>
            <p:ph idx="1" type="body"/>
          </p:nvPr>
        </p:nvSpPr>
        <p:spPr>
          <a:xfrm>
            <a:off x="3379611" y="3422540"/>
            <a:ext cx="5262900" cy="29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lang="en-US" sz="2400"/>
              <a:t>What does this mean to you?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0"/>
          <p:cNvSpPr txBox="1"/>
          <p:nvPr>
            <p:ph type="title"/>
          </p:nvPr>
        </p:nvSpPr>
        <p:spPr>
          <a:xfrm rot="1053999">
            <a:off x="1533628" y="196203"/>
            <a:ext cx="3549527" cy="678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Questions</a:t>
            </a:r>
            <a:endParaRPr/>
          </a:p>
        </p:txBody>
      </p:sp>
      <p:sp>
        <p:nvSpPr>
          <p:cNvPr id="692" name="Google Shape;692;p40"/>
          <p:cNvSpPr txBox="1"/>
          <p:nvPr>
            <p:ph idx="1" type="subTitle"/>
          </p:nvPr>
        </p:nvSpPr>
        <p:spPr>
          <a:xfrm>
            <a:off x="990000" y="4035159"/>
            <a:ext cx="46368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A cartoon character leaning on a question mark&#10;&#10;Description automatically generated" id="693" name="Google Shape;69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591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0"/>
          <p:cNvSpPr txBox="1"/>
          <p:nvPr/>
        </p:nvSpPr>
        <p:spPr>
          <a:xfrm rot="-712996">
            <a:off x="257761" y="2548522"/>
            <a:ext cx="4427485" cy="1108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1"/>
          <p:cNvSpPr txBox="1"/>
          <p:nvPr>
            <p:ph type="title"/>
          </p:nvPr>
        </p:nvSpPr>
        <p:spPr>
          <a:xfrm>
            <a:off x="7794707" y="536573"/>
            <a:ext cx="38568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700" name="Google Shape;700;p41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1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2" name="Google Shape;702;p41"/>
          <p:cNvSpPr txBox="1"/>
          <p:nvPr>
            <p:ph idx="1" type="body"/>
          </p:nvPr>
        </p:nvSpPr>
        <p:spPr>
          <a:xfrm>
            <a:off x="3956133" y="1361387"/>
            <a:ext cx="41619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Velisa L. Perry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Executive Director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United Health Organization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Facilitator of the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Wayne County Oral Health Coalition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vlp101@aol.com</a:t>
            </a:r>
            <a:endParaRPr/>
          </a:p>
        </p:txBody>
      </p:sp>
      <p:sp>
        <p:nvSpPr>
          <p:cNvPr id="703" name="Google Shape;703;p41"/>
          <p:cNvSpPr/>
          <p:nvPr/>
        </p:nvSpPr>
        <p:spPr>
          <a:xfrm>
            <a:off x="4008190" y="348998"/>
            <a:ext cx="366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</a:t>
            </a:r>
            <a:endParaRPr/>
          </a:p>
        </p:txBody>
      </p:sp>
      <p:pic>
        <p:nvPicPr>
          <p:cNvPr descr="A person with his hand on his chin&#10;&#10;Description automatically generated" id="704" name="Google Shape;70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2150" y="3814792"/>
            <a:ext cx="5448300" cy="259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7103"/>
            <a:ext cx="2877561" cy="1804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6"/>
          <p:cNvSpPr txBox="1"/>
          <p:nvPr>
            <p:ph type="title"/>
          </p:nvPr>
        </p:nvSpPr>
        <p:spPr>
          <a:xfrm flipH="1" rot="10800000">
            <a:off x="4561257" y="678024"/>
            <a:ext cx="4650901" cy="899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527" name="Google Shape;527;p26"/>
          <p:cNvSpPr txBox="1"/>
          <p:nvPr>
            <p:ph idx="1" type="subTitle"/>
          </p:nvPr>
        </p:nvSpPr>
        <p:spPr>
          <a:xfrm>
            <a:off x="990000" y="5723255"/>
            <a:ext cx="4636800" cy="652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528" name="Google Shape;52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4600" y="4694555"/>
            <a:ext cx="2057400" cy="205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9" name="Google Shape;529;p26" title="Wise Wizard of Wonder   Cargo by Greg Kimura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700" y="1268200"/>
            <a:ext cx="9748850" cy="54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"/>
          <p:cNvSpPr txBox="1"/>
          <p:nvPr>
            <p:ph type="title"/>
          </p:nvPr>
        </p:nvSpPr>
        <p:spPr>
          <a:xfrm>
            <a:off x="4056600" y="536573"/>
            <a:ext cx="40788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536" name="Google Shape;536;p27"/>
          <p:cNvSpPr txBox="1"/>
          <p:nvPr>
            <p:ph idx="1" type="body"/>
          </p:nvPr>
        </p:nvSpPr>
        <p:spPr>
          <a:xfrm>
            <a:off x="3686175" y="2876550"/>
            <a:ext cx="4819800" cy="28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</p:txBody>
      </p:sp>
      <p:sp>
        <p:nvSpPr>
          <p:cNvPr id="537" name="Google Shape;537;p2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9" name="Google Shape;539;p27"/>
          <p:cNvSpPr/>
          <p:nvPr/>
        </p:nvSpPr>
        <p:spPr>
          <a:xfrm>
            <a:off x="82295" y="2274837"/>
            <a:ext cx="10433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Leveraging narrative and community voice in </a:t>
            </a:r>
            <a:r>
              <a:rPr b="1" lang="en-US" sz="24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Detroit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or any location</a:t>
            </a: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is essential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for addressing historical challenges,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promoting equity, fostering trust, and driving innovation.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ommunity-led solutions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reflect the unique identity and needs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of the city and its residents.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Harnessing the Power of Stories for Inclusive Decision-Making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cap="none">
              <a:solidFill>
                <a:schemeClr val="accent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0" name="Google Shape;540;p27"/>
          <p:cNvSpPr/>
          <p:nvPr/>
        </p:nvSpPr>
        <p:spPr>
          <a:xfrm>
            <a:off x="3670496" y="1204769"/>
            <a:ext cx="4336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Introduction</a:t>
            </a:r>
            <a:endParaRPr/>
          </a:p>
        </p:txBody>
      </p:sp>
      <p:sp>
        <p:nvSpPr>
          <p:cNvPr id="541" name="Google Shape;541;p27"/>
          <p:cNvSpPr txBox="1"/>
          <p:nvPr/>
        </p:nvSpPr>
        <p:spPr>
          <a:xfrm>
            <a:off x="693174" y="7551174"/>
            <a:ext cx="1116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cargo poem reminds me that we need each other and are all valuable and gifts to each other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8"/>
          <p:cNvSpPr txBox="1"/>
          <p:nvPr>
            <p:ph type="title"/>
          </p:nvPr>
        </p:nvSpPr>
        <p:spPr>
          <a:xfrm>
            <a:off x="530307" y="536573"/>
            <a:ext cx="38568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547" name="Google Shape;547;p28"/>
          <p:cNvSpPr txBox="1"/>
          <p:nvPr>
            <p:ph idx="1" type="body"/>
          </p:nvPr>
        </p:nvSpPr>
        <p:spPr>
          <a:xfrm>
            <a:off x="-132970" y="639552"/>
            <a:ext cx="5112900" cy="59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>
                <a:solidFill>
                  <a:schemeClr val="accent2"/>
                </a:solidFill>
              </a:rPr>
              <a:t>  Historical Context/Cultural Identity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/>
              <a:t>Community-Led Revitalization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/>
              <a:t>Racial and Economic Equity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/>
              <a:t>Innovative Solutions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/>
              <a:t>Trust-Building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/>
              <a:t>Accountability</a:t>
            </a:r>
            <a:endParaRPr/>
          </a:p>
          <a:p>
            <a:pPr indent="-251459" lvl="0" marL="34290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48" name="Google Shape;548;p28"/>
          <p:cNvSpPr txBox="1"/>
          <p:nvPr>
            <p:ph idx="11" type="ftr"/>
          </p:nvPr>
        </p:nvSpPr>
        <p:spPr>
          <a:xfrm>
            <a:off x="5806439" y="6357600"/>
            <a:ext cx="28740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outdoor, train, bridge, traveling" id="549" name="Google Shape;54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" l="0" r="0" t="79"/>
          <a:stretch/>
        </p:blipFill>
        <p:spPr>
          <a:xfrm>
            <a:off x="4979987" y="37159"/>
            <a:ext cx="72120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8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"/>
          <p:cNvSpPr txBox="1"/>
          <p:nvPr>
            <p:ph type="title"/>
          </p:nvPr>
        </p:nvSpPr>
        <p:spPr>
          <a:xfrm>
            <a:off x="1806897" y="552300"/>
            <a:ext cx="61983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br>
              <a:rPr lang="en-US"/>
            </a:br>
            <a:endParaRPr/>
          </a:p>
        </p:txBody>
      </p:sp>
      <p:sp>
        <p:nvSpPr>
          <p:cNvPr id="556" name="Google Shape;556;p29"/>
          <p:cNvSpPr txBox="1"/>
          <p:nvPr>
            <p:ph idx="1" type="body"/>
          </p:nvPr>
        </p:nvSpPr>
        <p:spPr>
          <a:xfrm>
            <a:off x="346355" y="3302711"/>
            <a:ext cx="9200700" cy="28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ctr"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/>
              <a:t>Charles H. Wright Museum of African American History</a:t>
            </a:r>
            <a:endParaRPr/>
          </a:p>
          <a:p>
            <a:pPr indent="-285750" lvl="0" marL="285750" rtl="0" algn="ctr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/>
              <a:t>Motown Museum</a:t>
            </a:r>
            <a:endParaRPr/>
          </a:p>
          <a:p>
            <a:pPr indent="-285750" lvl="0" marL="285750" rtl="0" algn="ctr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/>
              <a:t>Detroit Institute of Art</a:t>
            </a:r>
            <a:endParaRPr/>
          </a:p>
          <a:p>
            <a:pPr indent="-285750" lvl="0" marL="285750" rtl="0" algn="ctr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/>
              <a:t>Belle Isle </a:t>
            </a:r>
            <a:endParaRPr/>
          </a:p>
        </p:txBody>
      </p:sp>
      <p:sp>
        <p:nvSpPr>
          <p:cNvPr id="557" name="Google Shape;557;p29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9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1246884" y="552300"/>
            <a:ext cx="76854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Examples of Leveraging Narrative/Community Voice Outcomes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0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565" name="Google Shape;565;p30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6" name="Google Shape;56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30" y="47600"/>
            <a:ext cx="12134939" cy="67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1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572" name="Google Shape;572;p31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3" name="Google Shape;57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430"/>
            <a:ext cx="12191999" cy="6695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2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579" name="Google Shape;579;p32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0" name="Google Shape;5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0" y="42837"/>
            <a:ext cx="12173039" cy="67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3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587" name="Google Shape;587;p33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8" name="Google Shape;5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644" y="166663"/>
            <a:ext cx="11858712" cy="652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